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24" r:id="rId5"/>
    <p:sldId id="2996" r:id="rId6"/>
    <p:sldId id="3010" r:id="rId7"/>
    <p:sldId id="3017" r:id="rId8"/>
    <p:sldId id="3018" r:id="rId9"/>
    <p:sldId id="3011" r:id="rId10"/>
    <p:sldId id="3019" r:id="rId11"/>
    <p:sldId id="3020" r:id="rId12"/>
    <p:sldId id="3014" r:id="rId13"/>
    <p:sldId id="3012" r:id="rId14"/>
    <p:sldId id="3016" r:id="rId15"/>
    <p:sldId id="3015" r:id="rId16"/>
    <p:sldId id="2998" r:id="rId17"/>
    <p:sldId id="2997" r:id="rId18"/>
    <p:sldId id="3006" r:id="rId19"/>
    <p:sldId id="2994" r:id="rId20"/>
    <p:sldId id="2995" r:id="rId21"/>
    <p:sldId id="3007" r:id="rId22"/>
    <p:sldId id="3000" r:id="rId23"/>
    <p:sldId id="2999" r:id="rId24"/>
    <p:sldId id="3001" r:id="rId25"/>
    <p:sldId id="3005" r:id="rId26"/>
    <p:sldId id="3002" r:id="rId27"/>
    <p:sldId id="3003" r:id="rId28"/>
    <p:sldId id="3004" r:id="rId29"/>
    <p:sldId id="3009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ill Sans MT" panose="020B0502020104020203" pitchFamily="34" charset="0"/>
      <p:regular r:id="rId37"/>
      <p:bold r:id="rId38"/>
      <p:italic r:id="rId39"/>
      <p:boldItalic r:id="rId40"/>
    </p:embeddedFont>
    <p:embeddedFont>
      <p:font typeface="Gill Sans Nova Light" panose="020B0302020104020203" pitchFamily="34" charset="0"/>
      <p:regular r:id="rId41"/>
      <p:italic r:id="rId42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7"/>
    <a:srgbClr val="EAB200"/>
    <a:srgbClr val="954F72"/>
    <a:srgbClr val="000000"/>
    <a:srgbClr val="F9F9FB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D9D3C-A794-4A98-B047-3BECCC504AC2}" v="2" dt="2021-10-12T20:17:05.237"/>
    <p1510:client id="{84B6AD31-9BEE-47AD-A13E-D0A0C68F20E7}" v="67" dt="2021-10-12T21:34:56.006"/>
    <p1510:client id="{8A1D1250-E3C1-4595-B365-41F6B2C4800A}" v="52" dt="2021-10-12T20:55:18.77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3" autoAdjust="0"/>
    <p:restoredTop sz="80197" autoAdjust="0"/>
  </p:normalViewPr>
  <p:slideViewPr>
    <p:cSldViewPr snapToGrid="0" snapToObjects="1" showGuides="1">
      <p:cViewPr varScale="1">
        <p:scale>
          <a:sx n="84" d="100"/>
          <a:sy n="84" d="100"/>
        </p:scale>
        <p:origin x="677" y="82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12/10/2021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12/10/2021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7808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1445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586" y="1200682"/>
            <a:ext cx="4010828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0586" y="2359100"/>
            <a:ext cx="401042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479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leç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6385" y="1425240"/>
            <a:ext cx="5019230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LEÇON 10.10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3794" y="2594571"/>
            <a:ext cx="4244814" cy="368658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4629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5" name="Forme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279921" y="4068517"/>
            <a:ext cx="3398046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F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RÉALITÉ VIRTUELLE </a:t>
            </a:r>
          </a:p>
        </p:txBody>
      </p:sp>
      <p:sp>
        <p:nvSpPr>
          <p:cNvPr id="16" name="Form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27810" y="1314994"/>
            <a:ext cx="0" cy="2252508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fr-FR" sz="1500" noProof="0" dirty="0">
              <a:latin typeface="Gill Sans MT" panose="020B0502020104020203" pitchFamily="34" charset="0"/>
            </a:endParaRPr>
          </a:p>
        </p:txBody>
      </p:sp>
      <p:sp>
        <p:nvSpPr>
          <p:cNvPr id="17" name="Form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fr-FR" sz="1050" noProof="0" smtClean="0">
                <a:solidFill>
                  <a:schemeClr val="tx2"/>
                </a:solidFill>
              </a:rPr>
              <a:pPr algn="ctr" rtl="0"/>
              <a:t>‹N°›</a:t>
            </a:fld>
            <a:endParaRPr lang="fr-F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Forme 61">
            <a:extLst>
              <a:ext uri="{FF2B5EF4-FFF2-40B4-BE49-F238E27FC236}">
                <a16:creationId xmlns:a16="http://schemas.microsoft.com/office/drawing/2014/main" id="{0F86F919-DE82-498E-921C-3A5A06118BA6}"/>
              </a:ext>
            </a:extLst>
          </p:cNvPr>
          <p:cNvSpPr/>
          <p:nvPr userDrawn="1"/>
        </p:nvSpPr>
        <p:spPr>
          <a:xfrm rot="16200000">
            <a:off x="-1083197" y="1784352"/>
            <a:ext cx="300459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algn="r"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CA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582 434</a:t>
            </a:r>
            <a:endParaRPr lang="fr-FR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308648-1B58-4611-96C2-894995AB152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2084" y="6098087"/>
            <a:ext cx="654034" cy="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  <p:sldLayoutId id="2147483684" r:id="rId3"/>
    <p:sldLayoutId id="2147483685" r:id="rId4"/>
    <p:sldLayoutId id="2147483673" r:id="rId5"/>
    <p:sldLayoutId id="2147483651" r:id="rId6"/>
    <p:sldLayoutId id="2147483674" r:id="rId7"/>
    <p:sldLayoutId id="2147483670" r:id="rId8"/>
    <p:sldLayoutId id="2147483669" r:id="rId9"/>
    <p:sldLayoutId id="2147483664" r:id="rId10"/>
    <p:sldLayoutId id="2147483653" r:id="rId11"/>
    <p:sldLayoutId id="2147483680" r:id="rId12"/>
    <p:sldLayoutId id="2147483678" r:id="rId13"/>
    <p:sldLayoutId id="2147483679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montmorency365-my.sharepoint.com/:v:/g/personal/tofredericks_cmontmorency_qc_ca/Ee-fUZOHPXxOpa-qPOFezTsBYU9jH0qytNGo-kTrGTEfbw?e=LMyNcQ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youtu.be/ld0ujzri_9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montmorency365-my.sharepoint.com/:v:/g/personal/tofredericks_cmontmorency_qc_ca/EcbiyAb4_jpMoROlm4Cg-gYBJ_eUz9hRyLGaEgGtXXdRag?e=mEk1Ta" TargetMode="External"/><Relationship Id="rId5" Type="http://schemas.openxmlformats.org/officeDocument/2006/relationships/hyperlink" Target="https://youtu.be/GlvPa2tDDHo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uze.camera/camera/vuze-plus-camer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montmorency365-my.sharepoint.com/:v:/g/personal/tofredericks_cmontmorency_qc_ca/Ee-fUZOHPXxOpa-qPOFezTsBYU9jH0qytNGo-kTrGTEfbw?e=LMyNcQ" TargetMode="External"/><Relationship Id="rId4" Type="http://schemas.openxmlformats.org/officeDocument/2006/relationships/hyperlink" Target="https://cmontmorency365-my.sharepoint.com/:v:/g/personal/tofredericks_cmontmorency_qc_ca/EcbiyAb4_jpMoROlm4Cg-gYBJ_eUz9hRyLGaEgGtXXdRag?e=mEk1T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://wiki.unity3d.com/index.php/SmoothMouseLoo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34" y="1124683"/>
            <a:ext cx="4304094" cy="4608634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pPr algn="ctr"/>
            <a:r>
              <a:rPr lang="fr-FR" sz="6000" dirty="0"/>
              <a:t>VIDÉO 360 3D</a:t>
            </a:r>
          </a:p>
        </p:txBody>
      </p:sp>
      <p:pic>
        <p:nvPicPr>
          <p:cNvPr id="8" name="Image 7" descr="Une image contenant entouré&#10;&#10;Description générée automatiquement">
            <a:extLst>
              <a:ext uri="{FF2B5EF4-FFF2-40B4-BE49-F238E27FC236}">
                <a16:creationId xmlns:a16="http://schemas.microsoft.com/office/drawing/2014/main" id="{894B46C1-0DC5-49E5-943B-8A032758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VOYANTS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C91BC1B-9FD2-4A55-A829-546FE637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25" y="964734"/>
            <a:ext cx="5256030" cy="55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86EF5-864C-47AD-8BB5-79464D0B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48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fr-CA" dirty="0"/>
              <a:t>ENREGISTREMENT AVEC LA CAMÉRA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6E4039-2CF6-4DE3-89C3-80760226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90" y="1646573"/>
            <a:ext cx="5247288" cy="36803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7483A1-3561-42D8-BA02-7ECE3529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26" y="1609252"/>
            <a:ext cx="5197774" cy="37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CONNEXION À L’ORDINATEUR ET À STUDIO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411E79-5451-4813-A5D5-6CCCA691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2934"/>
            <a:ext cx="9891617" cy="29491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BD5D98-CBA8-4622-AB48-E1320216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282" y="3770209"/>
            <a:ext cx="5015435" cy="27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02CF8-9B2E-4005-84B2-1540D3B7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FICHIERS D’EXEMPLE DE VIDÉO 360 3D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B0370-CD8E-4DF2-B3A4-177EDDA5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749" y="1834076"/>
            <a:ext cx="5018590" cy="1218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1800" b="1" dirty="0"/>
              <a:t>Vuze+8.mp4</a:t>
            </a:r>
          </a:p>
          <a:p>
            <a:r>
              <a:rPr lang="fr-CA" sz="1800" dirty="0"/>
              <a:t>Lien sur </a:t>
            </a:r>
            <a:r>
              <a:rPr lang="fr-CA" sz="1800" dirty="0" err="1"/>
              <a:t>Youtube</a:t>
            </a:r>
            <a:r>
              <a:rPr lang="fr-CA" sz="1800" dirty="0"/>
              <a:t> : </a:t>
            </a:r>
            <a:r>
              <a:rPr lang="fr-CA" sz="1800" dirty="0">
                <a:hlinkClick r:id="rId2"/>
              </a:rPr>
              <a:t>https://youtu.be/ld0ujzri_9w</a:t>
            </a:r>
            <a:endParaRPr lang="fr-CA" sz="1800" dirty="0"/>
          </a:p>
          <a:p>
            <a:r>
              <a:rPr lang="fr-CA" sz="1800" dirty="0"/>
              <a:t>Téléchargement : </a:t>
            </a:r>
            <a:r>
              <a:rPr lang="fr-CA" sz="1800" dirty="0">
                <a:hlinkClick r:id="rId3"/>
              </a:rPr>
              <a:t>Vuze+8.mp4</a:t>
            </a:r>
            <a:endParaRPr lang="fr-CA" sz="1800" dirty="0"/>
          </a:p>
          <a:p>
            <a:pPr marL="0" indent="0">
              <a:buNone/>
            </a:pPr>
            <a:endParaRPr lang="fr-CA" sz="1800" dirty="0"/>
          </a:p>
          <a:p>
            <a:pPr marL="0" indent="0">
              <a:buNone/>
            </a:pPr>
            <a:endParaRPr lang="fr-CA" sz="1800" dirty="0"/>
          </a:p>
          <a:p>
            <a:endParaRPr lang="fr-CA"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38C15D-A5AF-45D8-BC78-542081E6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38080"/>
            <a:ext cx="5109236" cy="2494082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65CBA67-448C-4316-B201-9A51542D5BFF}"/>
              </a:ext>
            </a:extLst>
          </p:cNvPr>
          <p:cNvSpPr txBox="1">
            <a:spLocks/>
          </p:cNvSpPr>
          <p:nvPr/>
        </p:nvSpPr>
        <p:spPr>
          <a:xfrm>
            <a:off x="928846" y="1834076"/>
            <a:ext cx="5018590" cy="1218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800" b="1" dirty="0"/>
              <a:t>Vuze+1.mp4</a:t>
            </a:r>
          </a:p>
          <a:p>
            <a:r>
              <a:rPr lang="fr-CA" sz="1800" dirty="0"/>
              <a:t>Lien sur </a:t>
            </a:r>
            <a:r>
              <a:rPr lang="fr-CA" sz="1800" dirty="0" err="1"/>
              <a:t>Youtube</a:t>
            </a:r>
            <a:r>
              <a:rPr lang="fr-CA" sz="1800" dirty="0"/>
              <a:t> : </a:t>
            </a:r>
            <a:r>
              <a:rPr lang="fr-CA" sz="1800" dirty="0">
                <a:hlinkClick r:id="rId5"/>
              </a:rPr>
              <a:t>https://youtu.be/GlvPa2tDDHo</a:t>
            </a:r>
            <a:endParaRPr lang="fr-CA" sz="1800" dirty="0"/>
          </a:p>
          <a:p>
            <a:r>
              <a:rPr lang="fr-CA" sz="1800" dirty="0"/>
              <a:t>Téléchargement : </a:t>
            </a:r>
            <a:r>
              <a:rPr lang="fr-CA" sz="1800" dirty="0">
                <a:hlinkClick r:id="rId6"/>
              </a:rPr>
              <a:t>Vuze+1.mp4</a:t>
            </a:r>
            <a:endParaRPr lang="fr-CA" sz="1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1CB7BA-5141-4B2D-A87D-23FF5079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749" y="3124706"/>
            <a:ext cx="5109237" cy="24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9EC1E-82E1-4A2A-A978-86517046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808"/>
          </a:xfrm>
        </p:spPr>
        <p:txBody>
          <a:bodyPr anchor="ctr">
            <a:normAutofit/>
          </a:bodyPr>
          <a:lstStyle/>
          <a:p>
            <a:r>
              <a:rPr lang="fr-CA" sz="4100"/>
              <a:t>TABLEAU COMPARATIF DES CAMÉRAS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9B8E6B-7285-4966-85AB-57A68CE3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78" y="913899"/>
            <a:ext cx="7805262" cy="5639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10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E0B7A1-5953-41C1-ACE5-3C303EDA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575" y="2181417"/>
            <a:ext cx="8324850" cy="2190557"/>
          </a:xfrm>
        </p:spPr>
        <p:txBody>
          <a:bodyPr/>
          <a:lstStyle/>
          <a:p>
            <a:r>
              <a:rPr lang="fr-CA" dirty="0"/>
              <a:t>EXEMPLE DE  LECTEUR VIDÉO 3D AVEC  LEGACY XR*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E787F83-0DC8-4BEF-BEEE-6775A9EF059F}"/>
              </a:ext>
            </a:extLst>
          </p:cNvPr>
          <p:cNvSpPr txBox="1">
            <a:spLocks/>
          </p:cNvSpPr>
          <p:nvPr/>
        </p:nvSpPr>
        <p:spPr>
          <a:xfrm>
            <a:off x="2009775" y="4476748"/>
            <a:ext cx="8324850" cy="2190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fr-CA" sz="1800" b="0" spc="0" dirty="0">
                <a:latin typeface="+mn-lt"/>
              </a:rPr>
              <a:t>* :  </a:t>
            </a:r>
            <a:r>
              <a:rPr lang="fr-CA" sz="1800" spc="0" dirty="0" err="1">
                <a:latin typeface="+mn-lt"/>
              </a:rPr>
              <a:t>Legacy</a:t>
            </a:r>
            <a:r>
              <a:rPr lang="fr-CA" sz="1800" spc="0" dirty="0">
                <a:latin typeface="+mn-lt"/>
              </a:rPr>
              <a:t> XR </a:t>
            </a:r>
            <a:r>
              <a:rPr lang="fr-CA" sz="1800" b="0" spc="0" dirty="0">
                <a:latin typeface="+mn-lt"/>
              </a:rPr>
              <a:t>est l’ancien système de réalité virtuelle de </a:t>
            </a:r>
            <a:r>
              <a:rPr lang="fr-CA" sz="1800" b="0" spc="0" dirty="0" err="1">
                <a:latin typeface="+mn-lt"/>
              </a:rPr>
              <a:t>Unity</a:t>
            </a:r>
            <a:r>
              <a:rPr lang="fr-CA" sz="1800" b="0" spc="0" dirty="0">
                <a:latin typeface="+mn-lt"/>
              </a:rPr>
              <a:t>.  Il sera très prochainement remplacé par le nouveau système </a:t>
            </a:r>
            <a:r>
              <a:rPr lang="fr-CA" sz="1800" spc="0" dirty="0">
                <a:latin typeface="+mn-lt"/>
              </a:rPr>
              <a:t>XR Plug-in Manager </a:t>
            </a:r>
            <a:r>
              <a:rPr lang="fr-CA" sz="1800" b="0" spc="0" dirty="0">
                <a:latin typeface="+mn-lt"/>
              </a:rPr>
              <a:t>en combinaison avec le </a:t>
            </a:r>
            <a:r>
              <a:rPr lang="fr-CA" sz="1800" spc="0" dirty="0">
                <a:latin typeface="+mn-lt"/>
              </a:rPr>
              <a:t>XR Interaction Toolkit</a:t>
            </a:r>
            <a:r>
              <a:rPr lang="fr-CA" sz="1800" b="0" spc="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04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8C8299-CDD8-4310-B4B6-D26F7F31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008" y="1304925"/>
            <a:ext cx="6323624" cy="46863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DDF964-104D-485E-ADD9-A9F24F09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CRÉER UN NOUVEAU PROJET DE RV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F7BDBE0-D3D8-4D00-B1B5-4DA25403BCB8}"/>
              </a:ext>
            </a:extLst>
          </p:cNvPr>
          <p:cNvSpPr/>
          <p:nvPr/>
        </p:nvSpPr>
        <p:spPr>
          <a:xfrm>
            <a:off x="5141385" y="2330694"/>
            <a:ext cx="3119441" cy="763441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52120" h="981747">
                <a:moveTo>
                  <a:pt x="1952120" y="0"/>
                </a:moveTo>
                <a:cubicBezTo>
                  <a:pt x="1639331" y="960681"/>
                  <a:pt x="-14000" y="28564"/>
                  <a:pt x="90" y="981747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926DFE2-0221-48B8-8A7C-5F5ED93D4304}"/>
              </a:ext>
            </a:extLst>
          </p:cNvPr>
          <p:cNvSpPr/>
          <p:nvPr/>
        </p:nvSpPr>
        <p:spPr>
          <a:xfrm>
            <a:off x="5460475" y="3471483"/>
            <a:ext cx="3205304" cy="2096941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5852" h="2696560">
                <a:moveTo>
                  <a:pt x="0" y="0"/>
                </a:moveTo>
                <a:cubicBezTo>
                  <a:pt x="652839" y="127772"/>
                  <a:pt x="1991762" y="1743377"/>
                  <a:pt x="2005852" y="269656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C954304-05DB-439A-B35D-B82F190EF186}"/>
              </a:ext>
            </a:extLst>
          </p:cNvPr>
          <p:cNvSpPr/>
          <p:nvPr/>
        </p:nvSpPr>
        <p:spPr>
          <a:xfrm rot="12028069">
            <a:off x="5633565" y="4502859"/>
            <a:ext cx="246705" cy="82867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5BF8A-C4FD-4D4E-9AB7-349B840F0402}"/>
              </a:ext>
            </a:extLst>
          </p:cNvPr>
          <p:cNvSpPr/>
          <p:nvPr/>
        </p:nvSpPr>
        <p:spPr>
          <a:xfrm>
            <a:off x="3429614" y="5145648"/>
            <a:ext cx="2745020" cy="96940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Attention! Ce «</a:t>
            </a:r>
            <a:r>
              <a:rPr lang="fr-CA" sz="1200" dirty="0" err="1">
                <a:solidFill>
                  <a:schemeClr val="tx1"/>
                </a:solidFill>
              </a:rPr>
              <a:t>template</a:t>
            </a:r>
            <a:r>
              <a:rPr lang="fr-CA" sz="1200" dirty="0">
                <a:solidFill>
                  <a:schemeClr val="tx1"/>
                </a:solidFill>
              </a:rPr>
              <a:t>» VR est pour le nouveau système XR Plug-in Manager en combinaison avec le XR Interaction Toolkit. Ne pas utiliser pour cet exemple.</a:t>
            </a:r>
          </a:p>
        </p:txBody>
      </p:sp>
    </p:spTree>
    <p:extLst>
      <p:ext uri="{BB962C8B-B14F-4D97-AF65-F5344CB8AC3E}">
        <p14:creationId xmlns:p14="http://schemas.microsoft.com/office/powerpoint/2010/main" val="377817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E2B9F-7EA6-4DD7-8CC1-85A48142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000" dirty="0"/>
              <a:t>ACTIVER LE SUPPORT «LEGACY/DEPRECATED» POUR LA RÉALITÉ VIRTUELLE</a:t>
            </a:r>
          </a:p>
        </p:txBody>
      </p:sp>
      <p:pic>
        <p:nvPicPr>
          <p:cNvPr id="9" name="Image 8" descr="Une image contenant capture d’écran, moniteur, assis, portable&#10;&#10;Description générée automatiquement">
            <a:extLst>
              <a:ext uri="{FF2B5EF4-FFF2-40B4-BE49-F238E27FC236}">
                <a16:creationId xmlns:a16="http://schemas.microsoft.com/office/drawing/2014/main" id="{FBD6F988-E37C-4ADA-9266-027E8E73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39" y="1090926"/>
            <a:ext cx="8340521" cy="5462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7E9AF4-F850-4D1D-9026-8AD4DA4934BC}"/>
              </a:ext>
            </a:extLst>
          </p:cNvPr>
          <p:cNvSpPr/>
          <p:nvPr/>
        </p:nvSpPr>
        <p:spPr>
          <a:xfrm>
            <a:off x="2075660" y="5103949"/>
            <a:ext cx="2353465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894DC-FC5D-4E27-AF50-5FDAF21DF349}"/>
              </a:ext>
            </a:extLst>
          </p:cNvPr>
          <p:cNvSpPr/>
          <p:nvPr/>
        </p:nvSpPr>
        <p:spPr>
          <a:xfrm>
            <a:off x="4429125" y="3412174"/>
            <a:ext cx="1666875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F580E-B87A-4C87-A57B-47882FE20DCC}"/>
              </a:ext>
            </a:extLst>
          </p:cNvPr>
          <p:cNvSpPr/>
          <p:nvPr/>
        </p:nvSpPr>
        <p:spPr>
          <a:xfrm>
            <a:off x="6181725" y="4726624"/>
            <a:ext cx="2428875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E2992-31B6-49BB-97C4-00D29B6D30DE}"/>
              </a:ext>
            </a:extLst>
          </p:cNvPr>
          <p:cNvSpPr/>
          <p:nvPr/>
        </p:nvSpPr>
        <p:spPr>
          <a:xfrm>
            <a:off x="6181725" y="5115697"/>
            <a:ext cx="2781300" cy="7802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9BF033F1-60AE-4ED4-8F6F-6DF1B98E8CD9}"/>
              </a:ext>
            </a:extLst>
          </p:cNvPr>
          <p:cNvSpPr/>
          <p:nvPr/>
        </p:nvSpPr>
        <p:spPr>
          <a:xfrm>
            <a:off x="4507975" y="3758673"/>
            <a:ext cx="630689" cy="1538309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0 w 2601918"/>
              <a:gd name="connsiteY0" fmla="*/ 143897 h 500961"/>
              <a:gd name="connsiteX1" fmla="*/ 2601918 w 2601918"/>
              <a:gd name="connsiteY1" fmla="*/ 500961 h 500961"/>
              <a:gd name="connsiteX0" fmla="*/ 0 w 396282"/>
              <a:gd name="connsiteY0" fmla="*/ 1946231 h 1950440"/>
              <a:gd name="connsiteX1" fmla="*/ 313023 w 396282"/>
              <a:gd name="connsiteY1" fmla="*/ 196524 h 1950440"/>
              <a:gd name="connsiteX0" fmla="*/ 0 w 383501"/>
              <a:gd name="connsiteY0" fmla="*/ 1749707 h 1759048"/>
              <a:gd name="connsiteX1" fmla="*/ 313023 w 383501"/>
              <a:gd name="connsiteY1" fmla="*/ 0 h 1759048"/>
              <a:gd name="connsiteX0" fmla="*/ 0 w 394680"/>
              <a:gd name="connsiteY0" fmla="*/ 1970183 h 1978188"/>
              <a:gd name="connsiteX1" fmla="*/ 336866 w 394680"/>
              <a:gd name="connsiteY1" fmla="*/ 0 h 197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680" h="1978188">
                <a:moveTo>
                  <a:pt x="0" y="1970183"/>
                </a:moveTo>
                <a:cubicBezTo>
                  <a:pt x="652839" y="2097955"/>
                  <a:pt x="287012" y="663641"/>
                  <a:pt x="336866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1B5160E-AC4C-464B-9578-510A27842306}"/>
              </a:ext>
            </a:extLst>
          </p:cNvPr>
          <p:cNvSpPr/>
          <p:nvPr/>
        </p:nvSpPr>
        <p:spPr>
          <a:xfrm>
            <a:off x="5714997" y="3774499"/>
            <a:ext cx="347803" cy="1098457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0 w 2601918"/>
              <a:gd name="connsiteY0" fmla="*/ 143897 h 500961"/>
              <a:gd name="connsiteX1" fmla="*/ 2601918 w 2601918"/>
              <a:gd name="connsiteY1" fmla="*/ 500961 h 500961"/>
              <a:gd name="connsiteX0" fmla="*/ 0 w 396282"/>
              <a:gd name="connsiteY0" fmla="*/ 1946231 h 1950440"/>
              <a:gd name="connsiteX1" fmla="*/ 313023 w 396282"/>
              <a:gd name="connsiteY1" fmla="*/ 196524 h 1950440"/>
              <a:gd name="connsiteX0" fmla="*/ 0 w 383501"/>
              <a:gd name="connsiteY0" fmla="*/ 1749707 h 1759048"/>
              <a:gd name="connsiteX1" fmla="*/ 313023 w 383501"/>
              <a:gd name="connsiteY1" fmla="*/ 0 h 1759048"/>
              <a:gd name="connsiteX0" fmla="*/ 0 w 394680"/>
              <a:gd name="connsiteY0" fmla="*/ 1970183 h 1978188"/>
              <a:gd name="connsiteX1" fmla="*/ 336866 w 394680"/>
              <a:gd name="connsiteY1" fmla="*/ 0 h 1978188"/>
              <a:gd name="connsiteX0" fmla="*/ 0 w 837562"/>
              <a:gd name="connsiteY0" fmla="*/ 0 h 883815"/>
              <a:gd name="connsiteX1" fmla="*/ 837562 w 837562"/>
              <a:gd name="connsiteY1" fmla="*/ 687779 h 883815"/>
              <a:gd name="connsiteX0" fmla="*/ 0 w 876002"/>
              <a:gd name="connsiteY0" fmla="*/ 0 h 687778"/>
              <a:gd name="connsiteX1" fmla="*/ 837562 w 876002"/>
              <a:gd name="connsiteY1" fmla="*/ 687779 h 687778"/>
              <a:gd name="connsiteX0" fmla="*/ 0 w 988160"/>
              <a:gd name="connsiteY0" fmla="*/ 0 h 1349207"/>
              <a:gd name="connsiteX1" fmla="*/ 956775 w 988160"/>
              <a:gd name="connsiteY1" fmla="*/ 1349207 h 1349207"/>
              <a:gd name="connsiteX0" fmla="*/ 0 w 1005188"/>
              <a:gd name="connsiteY0" fmla="*/ 0 h 1226720"/>
              <a:gd name="connsiteX1" fmla="*/ 974657 w 1005188"/>
              <a:gd name="connsiteY1" fmla="*/ 1226720 h 1226720"/>
              <a:gd name="connsiteX0" fmla="*/ 0 w 1007439"/>
              <a:gd name="connsiteY0" fmla="*/ 2707 h 1229427"/>
              <a:gd name="connsiteX1" fmla="*/ 974657 w 1007439"/>
              <a:gd name="connsiteY1" fmla="*/ 1229427 h 1229427"/>
              <a:gd name="connsiteX0" fmla="*/ 0 w 1254000"/>
              <a:gd name="connsiteY0" fmla="*/ 4217 h 1034959"/>
              <a:gd name="connsiteX1" fmla="*/ 1230966 w 1254000"/>
              <a:gd name="connsiteY1" fmla="*/ 1034959 h 1034959"/>
              <a:gd name="connsiteX0" fmla="*/ 0 w 1243933"/>
              <a:gd name="connsiteY0" fmla="*/ 0 h 1030742"/>
              <a:gd name="connsiteX1" fmla="*/ 1230966 w 1243933"/>
              <a:gd name="connsiteY1" fmla="*/ 1030742 h 1030742"/>
              <a:gd name="connsiteX0" fmla="*/ 0 w 1261658"/>
              <a:gd name="connsiteY0" fmla="*/ 0 h 1055239"/>
              <a:gd name="connsiteX1" fmla="*/ 1248848 w 1261658"/>
              <a:gd name="connsiteY1" fmla="*/ 1055239 h 1055239"/>
              <a:gd name="connsiteX0" fmla="*/ 0 w 191036"/>
              <a:gd name="connsiteY0" fmla="*/ 0 h 1459444"/>
              <a:gd name="connsiteX1" fmla="*/ 140164 w 191036"/>
              <a:gd name="connsiteY1" fmla="*/ 1459444 h 1459444"/>
              <a:gd name="connsiteX0" fmla="*/ 7804 w 147968"/>
              <a:gd name="connsiteY0" fmla="*/ 0 h 1461448"/>
              <a:gd name="connsiteX1" fmla="*/ 147968 w 147968"/>
              <a:gd name="connsiteY1" fmla="*/ 1459444 h 1461448"/>
              <a:gd name="connsiteX0" fmla="*/ 0 w 217652"/>
              <a:gd name="connsiteY0" fmla="*/ 0 h 1412558"/>
              <a:gd name="connsiteX1" fmla="*/ 217652 w 217652"/>
              <a:gd name="connsiteY1" fmla="*/ 1410450 h 141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652" h="1412558">
                <a:moveTo>
                  <a:pt x="0" y="0"/>
                </a:moveTo>
                <a:cubicBezTo>
                  <a:pt x="38890" y="568724"/>
                  <a:pt x="-28903" y="1461655"/>
                  <a:pt x="217652" y="141045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941F01D-0BB8-4C5E-A7DB-05FEFCEE950B}"/>
              </a:ext>
            </a:extLst>
          </p:cNvPr>
          <p:cNvSpPr/>
          <p:nvPr/>
        </p:nvSpPr>
        <p:spPr>
          <a:xfrm>
            <a:off x="8708851" y="4863388"/>
            <a:ext cx="727580" cy="694718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0 w 2601918"/>
              <a:gd name="connsiteY0" fmla="*/ 143897 h 500961"/>
              <a:gd name="connsiteX1" fmla="*/ 2601918 w 2601918"/>
              <a:gd name="connsiteY1" fmla="*/ 500961 h 500961"/>
              <a:gd name="connsiteX0" fmla="*/ 0 w 396282"/>
              <a:gd name="connsiteY0" fmla="*/ 1946231 h 1950440"/>
              <a:gd name="connsiteX1" fmla="*/ 313023 w 396282"/>
              <a:gd name="connsiteY1" fmla="*/ 196524 h 1950440"/>
              <a:gd name="connsiteX0" fmla="*/ 0 w 383501"/>
              <a:gd name="connsiteY0" fmla="*/ 1749707 h 1759048"/>
              <a:gd name="connsiteX1" fmla="*/ 313023 w 383501"/>
              <a:gd name="connsiteY1" fmla="*/ 0 h 1759048"/>
              <a:gd name="connsiteX0" fmla="*/ 0 w 394680"/>
              <a:gd name="connsiteY0" fmla="*/ 1970183 h 1978188"/>
              <a:gd name="connsiteX1" fmla="*/ 336866 w 394680"/>
              <a:gd name="connsiteY1" fmla="*/ 0 h 1978188"/>
              <a:gd name="connsiteX0" fmla="*/ 0 w 837562"/>
              <a:gd name="connsiteY0" fmla="*/ 0 h 883815"/>
              <a:gd name="connsiteX1" fmla="*/ 837562 w 837562"/>
              <a:gd name="connsiteY1" fmla="*/ 687779 h 883815"/>
              <a:gd name="connsiteX0" fmla="*/ 0 w 876002"/>
              <a:gd name="connsiteY0" fmla="*/ 0 h 687778"/>
              <a:gd name="connsiteX1" fmla="*/ 837562 w 876002"/>
              <a:gd name="connsiteY1" fmla="*/ 687779 h 687778"/>
              <a:gd name="connsiteX0" fmla="*/ 0 w 988160"/>
              <a:gd name="connsiteY0" fmla="*/ 0 h 1349207"/>
              <a:gd name="connsiteX1" fmla="*/ 956775 w 988160"/>
              <a:gd name="connsiteY1" fmla="*/ 1349207 h 1349207"/>
              <a:gd name="connsiteX0" fmla="*/ 0 w 1005188"/>
              <a:gd name="connsiteY0" fmla="*/ 0 h 1226720"/>
              <a:gd name="connsiteX1" fmla="*/ 974657 w 1005188"/>
              <a:gd name="connsiteY1" fmla="*/ 1226720 h 1226720"/>
              <a:gd name="connsiteX0" fmla="*/ 0 w 1007439"/>
              <a:gd name="connsiteY0" fmla="*/ 2707 h 1229427"/>
              <a:gd name="connsiteX1" fmla="*/ 974657 w 1007439"/>
              <a:gd name="connsiteY1" fmla="*/ 1229427 h 1229427"/>
              <a:gd name="connsiteX0" fmla="*/ 0 w 1254000"/>
              <a:gd name="connsiteY0" fmla="*/ 4217 h 1034959"/>
              <a:gd name="connsiteX1" fmla="*/ 1230966 w 1254000"/>
              <a:gd name="connsiteY1" fmla="*/ 1034959 h 1034959"/>
              <a:gd name="connsiteX0" fmla="*/ 0 w 1243933"/>
              <a:gd name="connsiteY0" fmla="*/ 0 h 1030742"/>
              <a:gd name="connsiteX1" fmla="*/ 1230966 w 1243933"/>
              <a:gd name="connsiteY1" fmla="*/ 1030742 h 1030742"/>
              <a:gd name="connsiteX0" fmla="*/ 0 w 1261658"/>
              <a:gd name="connsiteY0" fmla="*/ 0 h 1055239"/>
              <a:gd name="connsiteX1" fmla="*/ 1248848 w 1261658"/>
              <a:gd name="connsiteY1" fmla="*/ 1055239 h 1055239"/>
              <a:gd name="connsiteX0" fmla="*/ 0 w 191036"/>
              <a:gd name="connsiteY0" fmla="*/ 0 h 1459444"/>
              <a:gd name="connsiteX1" fmla="*/ 140164 w 191036"/>
              <a:gd name="connsiteY1" fmla="*/ 1459444 h 1459444"/>
              <a:gd name="connsiteX0" fmla="*/ 7804 w 147968"/>
              <a:gd name="connsiteY0" fmla="*/ 0 h 1461448"/>
              <a:gd name="connsiteX1" fmla="*/ 147968 w 147968"/>
              <a:gd name="connsiteY1" fmla="*/ 1459444 h 1461448"/>
              <a:gd name="connsiteX0" fmla="*/ 0 w 217652"/>
              <a:gd name="connsiteY0" fmla="*/ 0 h 1412558"/>
              <a:gd name="connsiteX1" fmla="*/ 217652 w 217652"/>
              <a:gd name="connsiteY1" fmla="*/ 1410450 h 1412558"/>
              <a:gd name="connsiteX0" fmla="*/ 0 w 646819"/>
              <a:gd name="connsiteY0" fmla="*/ 0 h 1119550"/>
              <a:gd name="connsiteX1" fmla="*/ 646819 w 646819"/>
              <a:gd name="connsiteY1" fmla="*/ 1116482 h 1119550"/>
              <a:gd name="connsiteX0" fmla="*/ 0 w 646819"/>
              <a:gd name="connsiteY0" fmla="*/ 4876 h 1122877"/>
              <a:gd name="connsiteX1" fmla="*/ 646819 w 646819"/>
              <a:gd name="connsiteY1" fmla="*/ 1121358 h 1122877"/>
              <a:gd name="connsiteX0" fmla="*/ 0 w 818933"/>
              <a:gd name="connsiteY0" fmla="*/ 7156 h 1123638"/>
              <a:gd name="connsiteX1" fmla="*/ 646819 w 818933"/>
              <a:gd name="connsiteY1" fmla="*/ 1123638 h 1123638"/>
              <a:gd name="connsiteX0" fmla="*/ 0 w 455313"/>
              <a:gd name="connsiteY0" fmla="*/ 9613 h 893371"/>
              <a:gd name="connsiteX1" fmla="*/ 193809 w 455313"/>
              <a:gd name="connsiteY1" fmla="*/ 893371 h 8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313" h="893371">
                <a:moveTo>
                  <a:pt x="0" y="9613"/>
                </a:moveTo>
                <a:cubicBezTo>
                  <a:pt x="330962" y="-83090"/>
                  <a:pt x="728101" y="515874"/>
                  <a:pt x="193809" y="893371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598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5BD284-AC8F-470A-997B-C998C855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75" y="954824"/>
            <a:ext cx="8856449" cy="56219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1E2B9F-7EA6-4DD7-8CC1-85A48142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000" dirty="0"/>
              <a:t>INSTALLER LE PAQUET «XR LEGACY INPUT HELPERS»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7E9AF4-F850-4D1D-9026-8AD4DA4934BC}"/>
              </a:ext>
            </a:extLst>
          </p:cNvPr>
          <p:cNvSpPr/>
          <p:nvPr/>
        </p:nvSpPr>
        <p:spPr>
          <a:xfrm>
            <a:off x="1742285" y="2054029"/>
            <a:ext cx="2353465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894DC-FC5D-4E27-AF50-5FDAF21DF349}"/>
              </a:ext>
            </a:extLst>
          </p:cNvPr>
          <p:cNvSpPr/>
          <p:nvPr/>
        </p:nvSpPr>
        <p:spPr>
          <a:xfrm>
            <a:off x="4095750" y="5717265"/>
            <a:ext cx="2628900" cy="2878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F580E-B87A-4C87-A57B-47882FE20DCC}"/>
              </a:ext>
            </a:extLst>
          </p:cNvPr>
          <p:cNvSpPr/>
          <p:nvPr/>
        </p:nvSpPr>
        <p:spPr>
          <a:xfrm>
            <a:off x="9072642" y="6147804"/>
            <a:ext cx="652384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9BF033F1-60AE-4ED4-8F6F-6DF1B98E8CD9}"/>
              </a:ext>
            </a:extLst>
          </p:cNvPr>
          <p:cNvSpPr/>
          <p:nvPr/>
        </p:nvSpPr>
        <p:spPr>
          <a:xfrm>
            <a:off x="4155550" y="2137981"/>
            <a:ext cx="1160037" cy="3392341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0 w 2601918"/>
              <a:gd name="connsiteY0" fmla="*/ 143897 h 500961"/>
              <a:gd name="connsiteX1" fmla="*/ 2601918 w 2601918"/>
              <a:gd name="connsiteY1" fmla="*/ 500961 h 500961"/>
              <a:gd name="connsiteX0" fmla="*/ 0 w 396282"/>
              <a:gd name="connsiteY0" fmla="*/ 1946231 h 1950440"/>
              <a:gd name="connsiteX1" fmla="*/ 313023 w 396282"/>
              <a:gd name="connsiteY1" fmla="*/ 196524 h 1950440"/>
              <a:gd name="connsiteX0" fmla="*/ 0 w 383501"/>
              <a:gd name="connsiteY0" fmla="*/ 1749707 h 1759048"/>
              <a:gd name="connsiteX1" fmla="*/ 313023 w 383501"/>
              <a:gd name="connsiteY1" fmla="*/ 0 h 1759048"/>
              <a:gd name="connsiteX0" fmla="*/ 0 w 394680"/>
              <a:gd name="connsiteY0" fmla="*/ 1970183 h 1978188"/>
              <a:gd name="connsiteX1" fmla="*/ 336866 w 394680"/>
              <a:gd name="connsiteY1" fmla="*/ 0 h 1978188"/>
              <a:gd name="connsiteX0" fmla="*/ 0 w 557412"/>
              <a:gd name="connsiteY0" fmla="*/ 0 h 2191656"/>
              <a:gd name="connsiteX1" fmla="*/ 557411 w 557412"/>
              <a:gd name="connsiteY1" fmla="*/ 2084127 h 2191656"/>
              <a:gd name="connsiteX0" fmla="*/ 0 w 652781"/>
              <a:gd name="connsiteY0" fmla="*/ 0 h 3073605"/>
              <a:gd name="connsiteX1" fmla="*/ 652781 w 652781"/>
              <a:gd name="connsiteY1" fmla="*/ 2990529 h 3073605"/>
              <a:gd name="connsiteX0" fmla="*/ 0 w 656038"/>
              <a:gd name="connsiteY0" fmla="*/ 0 h 2990529"/>
              <a:gd name="connsiteX1" fmla="*/ 652781 w 656038"/>
              <a:gd name="connsiteY1" fmla="*/ 2990529 h 2990529"/>
              <a:gd name="connsiteX0" fmla="*/ 0 w 725942"/>
              <a:gd name="connsiteY0" fmla="*/ 0 h 4362380"/>
              <a:gd name="connsiteX1" fmla="*/ 724309 w 725942"/>
              <a:gd name="connsiteY1" fmla="*/ 4362380 h 436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2" h="4362380">
                <a:moveTo>
                  <a:pt x="0" y="0"/>
                </a:moveTo>
                <a:cubicBezTo>
                  <a:pt x="652839" y="127772"/>
                  <a:pt x="740023" y="3298959"/>
                  <a:pt x="724309" y="436238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1B5160E-AC4C-464B-9578-510A27842306}"/>
              </a:ext>
            </a:extLst>
          </p:cNvPr>
          <p:cNvSpPr/>
          <p:nvPr/>
        </p:nvSpPr>
        <p:spPr>
          <a:xfrm>
            <a:off x="6736270" y="5843846"/>
            <a:ext cx="2186128" cy="432790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0 w 2601918"/>
              <a:gd name="connsiteY0" fmla="*/ 143897 h 500961"/>
              <a:gd name="connsiteX1" fmla="*/ 2601918 w 2601918"/>
              <a:gd name="connsiteY1" fmla="*/ 500961 h 500961"/>
              <a:gd name="connsiteX0" fmla="*/ 0 w 396282"/>
              <a:gd name="connsiteY0" fmla="*/ 1946231 h 1950440"/>
              <a:gd name="connsiteX1" fmla="*/ 313023 w 396282"/>
              <a:gd name="connsiteY1" fmla="*/ 196524 h 1950440"/>
              <a:gd name="connsiteX0" fmla="*/ 0 w 383501"/>
              <a:gd name="connsiteY0" fmla="*/ 1749707 h 1759048"/>
              <a:gd name="connsiteX1" fmla="*/ 313023 w 383501"/>
              <a:gd name="connsiteY1" fmla="*/ 0 h 1759048"/>
              <a:gd name="connsiteX0" fmla="*/ 0 w 394680"/>
              <a:gd name="connsiteY0" fmla="*/ 1970183 h 1978188"/>
              <a:gd name="connsiteX1" fmla="*/ 336866 w 394680"/>
              <a:gd name="connsiteY1" fmla="*/ 0 h 1978188"/>
              <a:gd name="connsiteX0" fmla="*/ 0 w 837562"/>
              <a:gd name="connsiteY0" fmla="*/ 0 h 883815"/>
              <a:gd name="connsiteX1" fmla="*/ 837562 w 837562"/>
              <a:gd name="connsiteY1" fmla="*/ 687779 h 883815"/>
              <a:gd name="connsiteX0" fmla="*/ 0 w 876002"/>
              <a:gd name="connsiteY0" fmla="*/ 0 h 687778"/>
              <a:gd name="connsiteX1" fmla="*/ 837562 w 876002"/>
              <a:gd name="connsiteY1" fmla="*/ 687779 h 687778"/>
              <a:gd name="connsiteX0" fmla="*/ 0 w 988160"/>
              <a:gd name="connsiteY0" fmla="*/ 0 h 1349207"/>
              <a:gd name="connsiteX1" fmla="*/ 956775 w 988160"/>
              <a:gd name="connsiteY1" fmla="*/ 1349207 h 1349207"/>
              <a:gd name="connsiteX0" fmla="*/ 0 w 1005188"/>
              <a:gd name="connsiteY0" fmla="*/ 0 h 1226720"/>
              <a:gd name="connsiteX1" fmla="*/ 974657 w 1005188"/>
              <a:gd name="connsiteY1" fmla="*/ 1226720 h 1226720"/>
              <a:gd name="connsiteX0" fmla="*/ 0 w 1007439"/>
              <a:gd name="connsiteY0" fmla="*/ 2707 h 1229427"/>
              <a:gd name="connsiteX1" fmla="*/ 974657 w 1007439"/>
              <a:gd name="connsiteY1" fmla="*/ 1229427 h 1229427"/>
              <a:gd name="connsiteX0" fmla="*/ 0 w 1254000"/>
              <a:gd name="connsiteY0" fmla="*/ 4217 h 1034959"/>
              <a:gd name="connsiteX1" fmla="*/ 1230966 w 1254000"/>
              <a:gd name="connsiteY1" fmla="*/ 1034959 h 1034959"/>
              <a:gd name="connsiteX0" fmla="*/ 0 w 1243933"/>
              <a:gd name="connsiteY0" fmla="*/ 0 h 1030742"/>
              <a:gd name="connsiteX1" fmla="*/ 1230966 w 1243933"/>
              <a:gd name="connsiteY1" fmla="*/ 1030742 h 1030742"/>
              <a:gd name="connsiteX0" fmla="*/ 0 w 1261658"/>
              <a:gd name="connsiteY0" fmla="*/ 0 h 1055239"/>
              <a:gd name="connsiteX1" fmla="*/ 1248848 w 1261658"/>
              <a:gd name="connsiteY1" fmla="*/ 1055239 h 1055239"/>
              <a:gd name="connsiteX0" fmla="*/ 0 w 191036"/>
              <a:gd name="connsiteY0" fmla="*/ 0 h 1459444"/>
              <a:gd name="connsiteX1" fmla="*/ 140164 w 191036"/>
              <a:gd name="connsiteY1" fmla="*/ 1459444 h 1459444"/>
              <a:gd name="connsiteX0" fmla="*/ 7804 w 147968"/>
              <a:gd name="connsiteY0" fmla="*/ 0 h 1461448"/>
              <a:gd name="connsiteX1" fmla="*/ 147968 w 147968"/>
              <a:gd name="connsiteY1" fmla="*/ 1459444 h 1461448"/>
              <a:gd name="connsiteX0" fmla="*/ 0 w 217652"/>
              <a:gd name="connsiteY0" fmla="*/ 0 h 1412558"/>
              <a:gd name="connsiteX1" fmla="*/ 217652 w 217652"/>
              <a:gd name="connsiteY1" fmla="*/ 1410450 h 1412558"/>
              <a:gd name="connsiteX0" fmla="*/ 0 w 217652"/>
              <a:gd name="connsiteY0" fmla="*/ 6218 h 1417887"/>
              <a:gd name="connsiteX1" fmla="*/ 217652 w 217652"/>
              <a:gd name="connsiteY1" fmla="*/ 1416668 h 1417887"/>
              <a:gd name="connsiteX0" fmla="*/ 0 w 658741"/>
              <a:gd name="connsiteY0" fmla="*/ 26184 h 180664"/>
              <a:gd name="connsiteX1" fmla="*/ 658741 w 658741"/>
              <a:gd name="connsiteY1" fmla="*/ 175023 h 180664"/>
              <a:gd name="connsiteX0" fmla="*/ 0 w 1368060"/>
              <a:gd name="connsiteY0" fmla="*/ 13099 h 556545"/>
              <a:gd name="connsiteX1" fmla="*/ 1368060 w 1368060"/>
              <a:gd name="connsiteY1" fmla="*/ 553894 h 55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8060" h="556545">
                <a:moveTo>
                  <a:pt x="0" y="13099"/>
                </a:moveTo>
                <a:cubicBezTo>
                  <a:pt x="354805" y="-104101"/>
                  <a:pt x="1121505" y="605099"/>
                  <a:pt x="1368060" y="553894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585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9F6F2-F3B5-4151-9979-970EEE0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CONVERTIR LA CAMÉRA EN XR RIG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F1B7BF4-8A43-4E94-9A48-BD1E70045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97" y="1238170"/>
            <a:ext cx="5524006" cy="490696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96F3B1-19B5-48DF-B9E8-C943CBF3037A}"/>
              </a:ext>
            </a:extLst>
          </p:cNvPr>
          <p:cNvSpPr/>
          <p:nvPr/>
        </p:nvSpPr>
        <p:spPr>
          <a:xfrm>
            <a:off x="3742535" y="2370274"/>
            <a:ext cx="1058065" cy="279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8FA26-800E-40B5-ACE6-000D9B8FB31E}"/>
              </a:ext>
            </a:extLst>
          </p:cNvPr>
          <p:cNvSpPr/>
          <p:nvPr/>
        </p:nvSpPr>
        <p:spPr>
          <a:xfrm>
            <a:off x="4618835" y="5246824"/>
            <a:ext cx="4058440" cy="3730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76003FE-B0DD-4AC3-8E33-6A66A19D77E7}"/>
              </a:ext>
            </a:extLst>
          </p:cNvPr>
          <p:cNvSpPr/>
          <p:nvPr/>
        </p:nvSpPr>
        <p:spPr>
          <a:xfrm>
            <a:off x="4154410" y="2748350"/>
            <a:ext cx="387046" cy="2639866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210" h="3394735">
                <a:moveTo>
                  <a:pt x="54360" y="0"/>
                </a:moveTo>
                <a:cubicBezTo>
                  <a:pt x="81330" y="397243"/>
                  <a:pt x="-177206" y="3396947"/>
                  <a:pt x="242210" y="3394734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7853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9EC1E-82E1-4A2A-A978-865170464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CAMÉRA VUZE+</a:t>
            </a:r>
          </a:p>
        </p:txBody>
      </p:sp>
      <p:pic>
        <p:nvPicPr>
          <p:cNvPr id="4" name="Image 3">
            <a:hlinkClick r:id="rId2"/>
            <a:extLst>
              <a:ext uri="{FF2B5EF4-FFF2-40B4-BE49-F238E27FC236}">
                <a16:creationId xmlns:a16="http://schemas.microsoft.com/office/drawing/2014/main" id="{69A97682-0E07-4B62-A99A-B46C4A4B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59" y="1228725"/>
            <a:ext cx="8025215" cy="435535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FC3FD35-CCDD-4835-8B4F-EF7B33732CE6}"/>
              </a:ext>
            </a:extLst>
          </p:cNvPr>
          <p:cNvSpPr txBox="1">
            <a:spLocks/>
          </p:cNvSpPr>
          <p:nvPr/>
        </p:nvSpPr>
        <p:spPr>
          <a:xfrm>
            <a:off x="3803292" y="5693760"/>
            <a:ext cx="4705350" cy="568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A" dirty="0">
                <a:hlinkClick r:id="rId2"/>
              </a:rPr>
              <a:t>https://vuze.camera/camera/vuze-plus-camera</a:t>
            </a:r>
            <a:endParaRPr lang="fr-CA" dirty="0"/>
          </a:p>
          <a:p>
            <a:pPr marL="0" indent="0" algn="ctr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94378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02FD4-BB98-4FFE-8ABC-399D0B09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5597"/>
            <a:ext cx="10515600" cy="667808"/>
          </a:xfrm>
        </p:spPr>
        <p:txBody>
          <a:bodyPr>
            <a:noAutofit/>
          </a:bodyPr>
          <a:lstStyle/>
          <a:p>
            <a:r>
              <a:rPr lang="fr-CA" sz="2000" dirty="0"/>
              <a:t>IMPORTER LES VIDÉOS DANS VOS ASSETS ET NOTER LEUR RÉSOLUTION</a:t>
            </a:r>
          </a:p>
        </p:txBody>
      </p:sp>
      <p:pic>
        <p:nvPicPr>
          <p:cNvPr id="7" name="Espace réservé du contenu 6" descr="Une image contenant capture d’écran, moniteur, écran, télévision&#10;&#10;Description générée automatiquement">
            <a:extLst>
              <a:ext uri="{FF2B5EF4-FFF2-40B4-BE49-F238E27FC236}">
                <a16:creationId xmlns:a16="http://schemas.microsoft.com/office/drawing/2014/main" id="{812008CE-1E15-428A-A2D0-033506292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8350"/>
            <a:ext cx="6322072" cy="295673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DA3075-8DC5-4C48-8AED-D97F1B14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71" y="2602180"/>
            <a:ext cx="2278914" cy="22460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7F6CB6-0FA4-46D9-927C-37F9964FC288}"/>
              </a:ext>
            </a:extLst>
          </p:cNvPr>
          <p:cNvSpPr/>
          <p:nvPr/>
        </p:nvSpPr>
        <p:spPr>
          <a:xfrm>
            <a:off x="1828010" y="4084773"/>
            <a:ext cx="610390" cy="4586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8BBBAB85-B101-4E25-A081-391D79CDE3E5}"/>
              </a:ext>
            </a:extLst>
          </p:cNvPr>
          <p:cNvSpPr/>
          <p:nvPr/>
        </p:nvSpPr>
        <p:spPr>
          <a:xfrm>
            <a:off x="2504702" y="3600448"/>
            <a:ext cx="2357581" cy="741510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5353" h="953545">
                <a:moveTo>
                  <a:pt x="0" y="953545"/>
                </a:moveTo>
                <a:cubicBezTo>
                  <a:pt x="283278" y="897587"/>
                  <a:pt x="1055937" y="2213"/>
                  <a:pt x="1475353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C7CB5-A58F-400F-9D37-522728A18FF9}"/>
              </a:ext>
            </a:extLst>
          </p:cNvPr>
          <p:cNvSpPr/>
          <p:nvPr/>
        </p:nvSpPr>
        <p:spPr>
          <a:xfrm>
            <a:off x="817885" y="998739"/>
            <a:ext cx="5796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Rappel des liens vers les vidéos : </a:t>
            </a:r>
            <a:r>
              <a:rPr lang="fr-CA" dirty="0">
                <a:hlinkClick r:id="rId4"/>
              </a:rPr>
              <a:t>Vuze+1.mp4</a:t>
            </a:r>
            <a:r>
              <a:rPr lang="fr-CA" dirty="0"/>
              <a:t> et </a:t>
            </a:r>
            <a:r>
              <a:rPr lang="fr-CA" dirty="0">
                <a:hlinkClick r:id="rId5"/>
              </a:rPr>
              <a:t>Vuze+8.mp4</a:t>
            </a:r>
            <a:r>
              <a:rPr lang="fr-CA" dirty="0"/>
              <a:t> 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C522DB8-0F28-4FB3-9A8F-BFC8487640C8}"/>
              </a:ext>
            </a:extLst>
          </p:cNvPr>
          <p:cNvSpPr/>
          <p:nvPr/>
        </p:nvSpPr>
        <p:spPr>
          <a:xfrm>
            <a:off x="5514602" y="3586883"/>
            <a:ext cx="1862281" cy="43609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1165399"/>
              <a:gd name="connsiteY0" fmla="*/ 17444 h 56079"/>
              <a:gd name="connsiteX1" fmla="*/ 1165399 w 1165399"/>
              <a:gd name="connsiteY1" fmla="*/ 56042 h 5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5399" h="56079">
                <a:moveTo>
                  <a:pt x="0" y="17444"/>
                </a:moveTo>
                <a:cubicBezTo>
                  <a:pt x="283278" y="-38514"/>
                  <a:pt x="745983" y="58255"/>
                  <a:pt x="1165399" y="56042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B41FC6-7562-43DE-9ADB-5D3C0CE36DF5}"/>
              </a:ext>
            </a:extLst>
          </p:cNvPr>
          <p:cNvSpPr/>
          <p:nvPr/>
        </p:nvSpPr>
        <p:spPr>
          <a:xfrm>
            <a:off x="8133433" y="4314098"/>
            <a:ext cx="534317" cy="1531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28917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CE5C7-F482-4AFA-A6A9-5CC847B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800" dirty="0"/>
              <a:t>CRÉER DANS LES ASSETS UN «RENDER TEXTURE» DE LA MÊME DIMENSION QUE LES VIDÉOS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AF4C59-14E3-42CD-93DC-E3AE1C84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820" y="1270000"/>
            <a:ext cx="5399173" cy="4906963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8CF91C-25DA-4702-B0B2-AD8A62A9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902" y="2027873"/>
            <a:ext cx="4503810" cy="3589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CD324-D8E6-4F89-9D41-D574068AB32D}"/>
              </a:ext>
            </a:extLst>
          </p:cNvPr>
          <p:cNvSpPr/>
          <p:nvPr/>
        </p:nvSpPr>
        <p:spPr>
          <a:xfrm>
            <a:off x="1685135" y="1665424"/>
            <a:ext cx="2515390" cy="28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ECED2-C1BB-44EF-B64D-34A2E01EC41A}"/>
              </a:ext>
            </a:extLst>
          </p:cNvPr>
          <p:cNvSpPr/>
          <p:nvPr/>
        </p:nvSpPr>
        <p:spPr>
          <a:xfrm>
            <a:off x="1289820" y="1259689"/>
            <a:ext cx="1710555" cy="308156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Click droit dans «Assets»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5251B-2B23-4EA7-A2D4-0B691F112B0E}"/>
              </a:ext>
            </a:extLst>
          </p:cNvPr>
          <p:cNvSpPr/>
          <p:nvPr/>
        </p:nvSpPr>
        <p:spPr>
          <a:xfrm>
            <a:off x="4066385" y="4313374"/>
            <a:ext cx="2515390" cy="28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03593E-A2AC-4472-ADD4-8282B3AD1B39}"/>
              </a:ext>
            </a:extLst>
          </p:cNvPr>
          <p:cNvSpPr/>
          <p:nvPr/>
        </p:nvSpPr>
        <p:spPr>
          <a:xfrm>
            <a:off x="7223902" y="2284549"/>
            <a:ext cx="2515390" cy="28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3B92-DDFE-46DE-81F3-D262A6DA3B80}"/>
              </a:ext>
            </a:extLst>
          </p:cNvPr>
          <p:cNvSpPr/>
          <p:nvPr/>
        </p:nvSpPr>
        <p:spPr>
          <a:xfrm>
            <a:off x="8644531" y="1963493"/>
            <a:ext cx="1094761" cy="28720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Nom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5E18C-8D67-4D26-968B-32107CE2DDA1}"/>
              </a:ext>
            </a:extLst>
          </p:cNvPr>
          <p:cNvSpPr/>
          <p:nvPr/>
        </p:nvSpPr>
        <p:spPr>
          <a:xfrm>
            <a:off x="7336790" y="2958432"/>
            <a:ext cx="4503809" cy="28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EB203-D03C-4C3D-95EB-3F5A17A18F2B}"/>
              </a:ext>
            </a:extLst>
          </p:cNvPr>
          <p:cNvSpPr/>
          <p:nvPr/>
        </p:nvSpPr>
        <p:spPr>
          <a:xfrm>
            <a:off x="9739293" y="3245634"/>
            <a:ext cx="2110832" cy="256676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Même dimension que les vidéos 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2970B827-EB17-46A1-A8B3-0725AE942FB9}"/>
              </a:ext>
            </a:extLst>
          </p:cNvPr>
          <p:cNvSpPr/>
          <p:nvPr/>
        </p:nvSpPr>
        <p:spPr>
          <a:xfrm>
            <a:off x="3027581" y="1380513"/>
            <a:ext cx="643080" cy="235400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434" h="302710">
                <a:moveTo>
                  <a:pt x="0" y="92630"/>
                </a:moveTo>
                <a:cubicBezTo>
                  <a:pt x="164065" y="110163"/>
                  <a:pt x="388343" y="-234015"/>
                  <a:pt x="402434" y="30271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470BECC-3614-4227-BEE6-424F5453B455}"/>
              </a:ext>
            </a:extLst>
          </p:cNvPr>
          <p:cNvSpPr/>
          <p:nvPr/>
        </p:nvSpPr>
        <p:spPr>
          <a:xfrm>
            <a:off x="3834049" y="1831836"/>
            <a:ext cx="557354" cy="259277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1266730"/>
              <a:gd name="connsiteY0" fmla="*/ 635079 h 635079"/>
              <a:gd name="connsiteX1" fmla="*/ 1266730 w 1266730"/>
              <a:gd name="connsiteY1" fmla="*/ 0 h 635079"/>
              <a:gd name="connsiteX0" fmla="*/ 69704 w 150262"/>
              <a:gd name="connsiteY0" fmla="*/ 741 h 3077010"/>
              <a:gd name="connsiteX1" fmla="*/ 150263 w 150262"/>
              <a:gd name="connsiteY1" fmla="*/ 3077009 h 3077010"/>
              <a:gd name="connsiteX0" fmla="*/ 291334 w 348786"/>
              <a:gd name="connsiteY0" fmla="*/ 684 h 3334175"/>
              <a:gd name="connsiteX1" fmla="*/ 115585 w 348786"/>
              <a:gd name="connsiteY1" fmla="*/ 3334174 h 333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8786" h="3334175">
                <a:moveTo>
                  <a:pt x="291334" y="684"/>
                </a:moveTo>
                <a:cubicBezTo>
                  <a:pt x="574612" y="-55274"/>
                  <a:pt x="-303831" y="3336387"/>
                  <a:pt x="115585" y="3334174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D95A04F-D530-4983-A1EE-8967722C2AED}"/>
              </a:ext>
            </a:extLst>
          </p:cNvPr>
          <p:cNvSpPr/>
          <p:nvPr/>
        </p:nvSpPr>
        <p:spPr>
          <a:xfrm>
            <a:off x="6610350" y="3092425"/>
            <a:ext cx="624031" cy="1370160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390513"/>
              <a:gd name="connsiteY0" fmla="*/ 1761958 h 1761958"/>
              <a:gd name="connsiteX1" fmla="*/ 390513 w 390513"/>
              <a:gd name="connsiteY1" fmla="*/ 0 h 176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13" h="1761958">
                <a:moveTo>
                  <a:pt x="0" y="1761958"/>
                </a:moveTo>
                <a:cubicBezTo>
                  <a:pt x="283278" y="1706000"/>
                  <a:pt x="-28903" y="2213"/>
                  <a:pt x="390513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255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499C5-094D-4AD9-BE1E-70AD2997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800" dirty="0"/>
              <a:t>AJOUTER UN VIDEO PLAYER DANS LA HIÉRARCHIE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A8D7DF-27CF-4685-946F-0CAAAF2C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60" y="1403097"/>
            <a:ext cx="5082980" cy="45038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171CD3-8DA6-44D4-A3C8-F777A355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64" y="1306967"/>
            <a:ext cx="4465707" cy="48467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3B120A-0FBF-448E-A1F9-5EDC2673C281}"/>
              </a:ext>
            </a:extLst>
          </p:cNvPr>
          <p:cNvSpPr/>
          <p:nvPr/>
        </p:nvSpPr>
        <p:spPr>
          <a:xfrm>
            <a:off x="4560087" y="3058195"/>
            <a:ext cx="1535913" cy="28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F0BF42-F292-4A5F-BFC4-F7D799402242}"/>
              </a:ext>
            </a:extLst>
          </p:cNvPr>
          <p:cNvSpPr/>
          <p:nvPr/>
        </p:nvSpPr>
        <p:spPr>
          <a:xfrm>
            <a:off x="8609479" y="3232196"/>
            <a:ext cx="2744321" cy="4444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8942C-91F1-4922-BA35-938B72470864}"/>
              </a:ext>
            </a:extLst>
          </p:cNvPr>
          <p:cNvSpPr/>
          <p:nvPr/>
        </p:nvSpPr>
        <p:spPr>
          <a:xfrm>
            <a:off x="9242968" y="3694007"/>
            <a:ext cx="2110832" cy="44445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Glisser dans «</a:t>
            </a:r>
            <a:r>
              <a:rPr lang="fr-CA" sz="1200" dirty="0" err="1">
                <a:solidFill>
                  <a:schemeClr val="tx1"/>
                </a:solidFill>
              </a:rPr>
              <a:t>Video</a:t>
            </a:r>
            <a:r>
              <a:rPr lang="fr-CA" sz="1200" dirty="0">
                <a:solidFill>
                  <a:schemeClr val="tx1"/>
                </a:solidFill>
              </a:rPr>
              <a:t> Clip» le premier fichier vidéo.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8A3C973B-6AB4-492A-B3B4-987673753F83}"/>
              </a:ext>
            </a:extLst>
          </p:cNvPr>
          <p:cNvSpPr/>
          <p:nvPr/>
        </p:nvSpPr>
        <p:spPr>
          <a:xfrm>
            <a:off x="6180607" y="1880858"/>
            <a:ext cx="624031" cy="1370160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390513"/>
              <a:gd name="connsiteY0" fmla="*/ 1761958 h 1761958"/>
              <a:gd name="connsiteX1" fmla="*/ 390513 w 390513"/>
              <a:gd name="connsiteY1" fmla="*/ 0 h 176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13" h="1761958">
                <a:moveTo>
                  <a:pt x="0" y="1761958"/>
                </a:moveTo>
                <a:cubicBezTo>
                  <a:pt x="283278" y="1706000"/>
                  <a:pt x="-28903" y="2213"/>
                  <a:pt x="390513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1C6D26-3CB4-464F-A196-8CE96C701CBF}"/>
              </a:ext>
            </a:extLst>
          </p:cNvPr>
          <p:cNvSpPr/>
          <p:nvPr/>
        </p:nvSpPr>
        <p:spPr>
          <a:xfrm>
            <a:off x="8609479" y="4652659"/>
            <a:ext cx="2744321" cy="4444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260FA-2B33-47D5-82F9-0E0F60D23AE0}"/>
              </a:ext>
            </a:extLst>
          </p:cNvPr>
          <p:cNvSpPr/>
          <p:nvPr/>
        </p:nvSpPr>
        <p:spPr>
          <a:xfrm>
            <a:off x="9242968" y="5114469"/>
            <a:ext cx="2110832" cy="6005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Glisser dans «Target Texture» le </a:t>
            </a:r>
            <a:r>
              <a:rPr lang="fr-CA" sz="1200" b="1" dirty="0" err="1">
                <a:solidFill>
                  <a:schemeClr val="tx1"/>
                </a:solidFill>
              </a:rPr>
              <a:t>Render</a:t>
            </a:r>
            <a:r>
              <a:rPr lang="fr-CA" sz="1200" b="1" dirty="0">
                <a:solidFill>
                  <a:schemeClr val="tx1"/>
                </a:solidFill>
              </a:rPr>
              <a:t> Texture </a:t>
            </a:r>
            <a:r>
              <a:rPr lang="fr-CA" sz="1200" dirty="0">
                <a:solidFill>
                  <a:schemeClr val="tx1"/>
                </a:solidFill>
              </a:rPr>
              <a:t>créé précédemment.</a:t>
            </a:r>
          </a:p>
        </p:txBody>
      </p:sp>
    </p:spTree>
    <p:extLst>
      <p:ext uri="{BB962C8B-B14F-4D97-AF65-F5344CB8AC3E}">
        <p14:creationId xmlns:p14="http://schemas.microsoft.com/office/powerpoint/2010/main" val="3061565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587621-D598-41D5-80E8-1CCC996D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42" y="1279669"/>
            <a:ext cx="7353833" cy="49069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8BAF66-B6ED-40ED-9021-93C4B5D8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CRÉER UN «MATERIAL» DANS «ASSETS»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854EE5-AF15-4FA6-A335-BF5A74ED3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6202" y="1651937"/>
            <a:ext cx="3511016" cy="4906963"/>
          </a:xfr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B3531E-D9BA-4D69-91C3-B8B2719047E4}"/>
              </a:ext>
            </a:extLst>
          </p:cNvPr>
          <p:cNvSpPr/>
          <p:nvPr/>
        </p:nvSpPr>
        <p:spPr>
          <a:xfrm>
            <a:off x="6949804" y="3377395"/>
            <a:ext cx="4882978" cy="1261282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-1 w 24195717"/>
              <a:gd name="connsiteY0" fmla="*/ 2583763 h 2583763"/>
              <a:gd name="connsiteX1" fmla="*/ 24192345 w 24195717"/>
              <a:gd name="connsiteY1" fmla="*/ 1264 h 2583763"/>
              <a:gd name="connsiteX0" fmla="*/ -1 w 24055260"/>
              <a:gd name="connsiteY0" fmla="*/ 2603107 h 2603107"/>
              <a:gd name="connsiteX1" fmla="*/ 24051868 w 24055260"/>
              <a:gd name="connsiteY1" fmla="*/ 1252 h 2603107"/>
              <a:gd name="connsiteX0" fmla="*/ -1 w 20871630"/>
              <a:gd name="connsiteY0" fmla="*/ 2545074 h 2545074"/>
              <a:gd name="connsiteX1" fmla="*/ 20867732 w 20871630"/>
              <a:gd name="connsiteY1" fmla="*/ 1288 h 2545074"/>
              <a:gd name="connsiteX0" fmla="*/ -1 w 14036927"/>
              <a:gd name="connsiteY0" fmla="*/ 2370982 h 2370982"/>
              <a:gd name="connsiteX1" fmla="*/ 14031204 w 14036927"/>
              <a:gd name="connsiteY1" fmla="*/ 1404 h 2370982"/>
              <a:gd name="connsiteX0" fmla="*/ -1 w 14031205"/>
              <a:gd name="connsiteY0" fmla="*/ 2369578 h 2369578"/>
              <a:gd name="connsiteX1" fmla="*/ 14031204 w 14031205"/>
              <a:gd name="connsiteY1" fmla="*/ 0 h 2369578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5043" h="2563142">
                <a:moveTo>
                  <a:pt x="-1" y="2563142"/>
                </a:moveTo>
                <a:cubicBezTo>
                  <a:pt x="95642" y="259831"/>
                  <a:pt x="12023518" y="75381"/>
                  <a:pt x="24005043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51CF5-C16B-418D-B37E-B4285B7C1A8E}"/>
              </a:ext>
            </a:extLst>
          </p:cNvPr>
          <p:cNvSpPr/>
          <p:nvPr/>
        </p:nvSpPr>
        <p:spPr>
          <a:xfrm>
            <a:off x="9610725" y="3665673"/>
            <a:ext cx="2887362" cy="5729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98F6F-ABAE-454F-BCE1-00FCF254B3B6}"/>
              </a:ext>
            </a:extLst>
          </p:cNvPr>
          <p:cNvSpPr/>
          <p:nvPr/>
        </p:nvSpPr>
        <p:spPr>
          <a:xfrm>
            <a:off x="838200" y="1041145"/>
            <a:ext cx="1710555" cy="308156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Click droit dans «Assets»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E2E60A6-BFEC-44D0-8D06-BBB213B8820F}"/>
              </a:ext>
            </a:extLst>
          </p:cNvPr>
          <p:cNvSpPr/>
          <p:nvPr/>
        </p:nvSpPr>
        <p:spPr>
          <a:xfrm>
            <a:off x="1537734" y="1357828"/>
            <a:ext cx="319231" cy="468168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02434"/>
              <a:gd name="connsiteY0" fmla="*/ 24651 h 234731"/>
              <a:gd name="connsiteX1" fmla="*/ 402434 w 402434"/>
              <a:gd name="connsiteY1" fmla="*/ 234731 h 234731"/>
              <a:gd name="connsiteX0" fmla="*/ 0 w 1081950"/>
              <a:gd name="connsiteY0" fmla="*/ 198509 h 252452"/>
              <a:gd name="connsiteX1" fmla="*/ 1081950 w 1081950"/>
              <a:gd name="connsiteY1" fmla="*/ 188115 h 252452"/>
              <a:gd name="connsiteX0" fmla="*/ 0 w 229575"/>
              <a:gd name="connsiteY0" fmla="*/ -1 h 540789"/>
              <a:gd name="connsiteX1" fmla="*/ 229575 w 229575"/>
              <a:gd name="connsiteY1" fmla="*/ 540789 h 540789"/>
              <a:gd name="connsiteX0" fmla="*/ 0 w 199772"/>
              <a:gd name="connsiteY0" fmla="*/ 0 h 602033"/>
              <a:gd name="connsiteX1" fmla="*/ 199772 w 199772"/>
              <a:gd name="connsiteY1" fmla="*/ 602033 h 60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9772" h="602033">
                <a:moveTo>
                  <a:pt x="0" y="0"/>
                </a:moveTo>
                <a:cubicBezTo>
                  <a:pt x="3127" y="262504"/>
                  <a:pt x="185681" y="65308"/>
                  <a:pt x="199772" y="602033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57A82-F89A-40EA-954B-F8908F11058A}"/>
              </a:ext>
            </a:extLst>
          </p:cNvPr>
          <p:cNvSpPr/>
          <p:nvPr/>
        </p:nvSpPr>
        <p:spPr>
          <a:xfrm>
            <a:off x="9910119" y="2294074"/>
            <a:ext cx="2475056" cy="2491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CB4A21B-B938-420C-85CA-F457B86C37FF}"/>
              </a:ext>
            </a:extLst>
          </p:cNvPr>
          <p:cNvSpPr/>
          <p:nvPr/>
        </p:nvSpPr>
        <p:spPr>
          <a:xfrm>
            <a:off x="6264669" y="2034369"/>
            <a:ext cx="3473278" cy="2470957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-1 w 24195717"/>
              <a:gd name="connsiteY0" fmla="*/ 2583763 h 2583763"/>
              <a:gd name="connsiteX1" fmla="*/ 24192345 w 24195717"/>
              <a:gd name="connsiteY1" fmla="*/ 1264 h 2583763"/>
              <a:gd name="connsiteX0" fmla="*/ -1 w 24055260"/>
              <a:gd name="connsiteY0" fmla="*/ 2603107 h 2603107"/>
              <a:gd name="connsiteX1" fmla="*/ 24051868 w 24055260"/>
              <a:gd name="connsiteY1" fmla="*/ 1252 h 2603107"/>
              <a:gd name="connsiteX0" fmla="*/ -1 w 20871630"/>
              <a:gd name="connsiteY0" fmla="*/ 2545074 h 2545074"/>
              <a:gd name="connsiteX1" fmla="*/ 20867732 w 20871630"/>
              <a:gd name="connsiteY1" fmla="*/ 1288 h 2545074"/>
              <a:gd name="connsiteX0" fmla="*/ -1 w 14036927"/>
              <a:gd name="connsiteY0" fmla="*/ 2370982 h 2370982"/>
              <a:gd name="connsiteX1" fmla="*/ 14031204 w 14036927"/>
              <a:gd name="connsiteY1" fmla="*/ 1404 h 2370982"/>
              <a:gd name="connsiteX0" fmla="*/ -1 w 14031205"/>
              <a:gd name="connsiteY0" fmla="*/ 2369578 h 2369578"/>
              <a:gd name="connsiteX1" fmla="*/ 14031204 w 14031205"/>
              <a:gd name="connsiteY1" fmla="*/ 0 h 2369578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17074865"/>
              <a:gd name="connsiteY0" fmla="*/ 5021410 h 5021410"/>
              <a:gd name="connsiteX1" fmla="*/ 17074865 w 17074865"/>
              <a:gd name="connsiteY1" fmla="*/ 0 h 502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74865" h="5021410">
                <a:moveTo>
                  <a:pt x="-1" y="5021410"/>
                </a:moveTo>
                <a:cubicBezTo>
                  <a:pt x="95642" y="2718099"/>
                  <a:pt x="5093340" y="75381"/>
                  <a:pt x="17074865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30192F2-0644-4E6C-8AFF-2A9D6751BD5D}"/>
              </a:ext>
            </a:extLst>
          </p:cNvPr>
          <p:cNvSpPr/>
          <p:nvPr/>
        </p:nvSpPr>
        <p:spPr>
          <a:xfrm>
            <a:off x="4055584" y="3523936"/>
            <a:ext cx="2158828" cy="1246327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-1 w 24195717"/>
              <a:gd name="connsiteY0" fmla="*/ 2583763 h 2583763"/>
              <a:gd name="connsiteX1" fmla="*/ 24192345 w 24195717"/>
              <a:gd name="connsiteY1" fmla="*/ 1264 h 2583763"/>
              <a:gd name="connsiteX0" fmla="*/ -1 w 24055260"/>
              <a:gd name="connsiteY0" fmla="*/ 2603107 h 2603107"/>
              <a:gd name="connsiteX1" fmla="*/ 24051868 w 24055260"/>
              <a:gd name="connsiteY1" fmla="*/ 1252 h 2603107"/>
              <a:gd name="connsiteX0" fmla="*/ -1 w 20871630"/>
              <a:gd name="connsiteY0" fmla="*/ 2545074 h 2545074"/>
              <a:gd name="connsiteX1" fmla="*/ 20867732 w 20871630"/>
              <a:gd name="connsiteY1" fmla="*/ 1288 h 2545074"/>
              <a:gd name="connsiteX0" fmla="*/ -1 w 14036927"/>
              <a:gd name="connsiteY0" fmla="*/ 2370982 h 2370982"/>
              <a:gd name="connsiteX1" fmla="*/ 14031204 w 14036927"/>
              <a:gd name="connsiteY1" fmla="*/ 1404 h 2370982"/>
              <a:gd name="connsiteX0" fmla="*/ -1 w 14031205"/>
              <a:gd name="connsiteY0" fmla="*/ 2369578 h 2369578"/>
              <a:gd name="connsiteX1" fmla="*/ 14031204 w 14031205"/>
              <a:gd name="connsiteY1" fmla="*/ 0 h 2369578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24005043"/>
              <a:gd name="connsiteY0" fmla="*/ 2563142 h 2563142"/>
              <a:gd name="connsiteX1" fmla="*/ 24005043 w 24005043"/>
              <a:gd name="connsiteY1" fmla="*/ 0 h 2563142"/>
              <a:gd name="connsiteX0" fmla="*/ -1 w 17074865"/>
              <a:gd name="connsiteY0" fmla="*/ 5021410 h 5021410"/>
              <a:gd name="connsiteX1" fmla="*/ 17074865 w 17074865"/>
              <a:gd name="connsiteY1" fmla="*/ 0 h 5021410"/>
              <a:gd name="connsiteX0" fmla="*/ 0 w 18245503"/>
              <a:gd name="connsiteY0" fmla="*/ 4847202 h 4847202"/>
              <a:gd name="connsiteX1" fmla="*/ 18245503 w 18245503"/>
              <a:gd name="connsiteY1" fmla="*/ 0 h 4847202"/>
              <a:gd name="connsiteX0" fmla="*/ 0 w 18245503"/>
              <a:gd name="connsiteY0" fmla="*/ 4847202 h 4847202"/>
              <a:gd name="connsiteX1" fmla="*/ 18245503 w 18245503"/>
              <a:gd name="connsiteY1" fmla="*/ 0 h 4847202"/>
              <a:gd name="connsiteX0" fmla="*/ 0 w 10612941"/>
              <a:gd name="connsiteY0" fmla="*/ 3611 h 2532751"/>
              <a:gd name="connsiteX1" fmla="*/ 10612941 w 10612941"/>
              <a:gd name="connsiteY1" fmla="*/ 2531212 h 25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12941" h="2532751">
                <a:moveTo>
                  <a:pt x="0" y="3611"/>
                </a:moveTo>
                <a:cubicBezTo>
                  <a:pt x="1781361" y="-112422"/>
                  <a:pt x="-1368584" y="2606593"/>
                  <a:pt x="10612941" y="2531212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F3D78-FEE9-4012-88C4-3578C17B00A3}"/>
              </a:ext>
            </a:extLst>
          </p:cNvPr>
          <p:cNvSpPr/>
          <p:nvPr/>
        </p:nvSpPr>
        <p:spPr>
          <a:xfrm>
            <a:off x="7224849" y="3283783"/>
            <a:ext cx="2110832" cy="44445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Glisser le </a:t>
            </a:r>
            <a:r>
              <a:rPr lang="fr-CA" sz="1200" b="1" dirty="0" err="1">
                <a:solidFill>
                  <a:schemeClr val="tx1"/>
                </a:solidFill>
              </a:rPr>
              <a:t>Render</a:t>
            </a:r>
            <a:r>
              <a:rPr lang="fr-CA" sz="1200" b="1" dirty="0">
                <a:solidFill>
                  <a:schemeClr val="tx1"/>
                </a:solidFill>
              </a:rPr>
              <a:t> Texture</a:t>
            </a:r>
            <a:r>
              <a:rPr lang="fr-CA" sz="1200" dirty="0">
                <a:solidFill>
                  <a:schemeClr val="tx1"/>
                </a:solidFill>
              </a:rPr>
              <a:t> dans la case pour «</a:t>
            </a:r>
            <a:r>
              <a:rPr lang="fr-CA" sz="1200" dirty="0" err="1">
                <a:solidFill>
                  <a:schemeClr val="tx1"/>
                </a:solidFill>
              </a:rPr>
              <a:t>Sherical</a:t>
            </a:r>
            <a:r>
              <a:rPr lang="fr-CA" sz="1200" dirty="0">
                <a:solidFill>
                  <a:schemeClr val="tx1"/>
                </a:solidFill>
              </a:rPr>
              <a:t> (HDR)»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0CDE0A-8DEC-40F1-9A72-A0BAD1B2F2B3}"/>
              </a:ext>
            </a:extLst>
          </p:cNvPr>
          <p:cNvSpPr/>
          <p:nvPr/>
        </p:nvSpPr>
        <p:spPr>
          <a:xfrm>
            <a:off x="10542541" y="2047985"/>
            <a:ext cx="1842634" cy="21489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Sélectionner ce «</a:t>
            </a:r>
            <a:r>
              <a:rPr lang="fr-CA" sz="1200" dirty="0" err="1">
                <a:solidFill>
                  <a:schemeClr val="tx1"/>
                </a:solidFill>
              </a:rPr>
              <a:t>shader</a:t>
            </a:r>
            <a:r>
              <a:rPr lang="fr-CA" sz="1200" dirty="0">
                <a:solidFill>
                  <a:schemeClr val="tx1"/>
                </a:solidFill>
              </a:rPr>
              <a:t>».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EC4D6-8170-4257-B7A9-808BC8B75AAE}"/>
              </a:ext>
            </a:extLst>
          </p:cNvPr>
          <p:cNvSpPr/>
          <p:nvPr/>
        </p:nvSpPr>
        <p:spPr>
          <a:xfrm>
            <a:off x="10144125" y="4253157"/>
            <a:ext cx="2364774" cy="21489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Assurez-vous de ces paramètres</a:t>
            </a:r>
          </a:p>
        </p:txBody>
      </p:sp>
    </p:spTree>
    <p:extLst>
      <p:ext uri="{BB962C8B-B14F-4D97-AF65-F5344CB8AC3E}">
        <p14:creationId xmlns:p14="http://schemas.microsoft.com/office/powerpoint/2010/main" val="3951958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BAF66-B6ED-40ED-9021-93C4B5D8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MODIFIER LE «SKYBOX»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A0A3468-6260-42C2-A650-14D9BFA27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497" y="1475450"/>
            <a:ext cx="4496190" cy="4092295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85E942-C394-4F96-A274-5EEBA3BE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9" y="1074584"/>
            <a:ext cx="3741744" cy="54182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D6925A-23FA-4D3D-A0AC-6D2FE652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35" y="3908615"/>
            <a:ext cx="731583" cy="883997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07A40A5-1FEA-4281-A5C0-E758D5D16748}"/>
              </a:ext>
            </a:extLst>
          </p:cNvPr>
          <p:cNvSpPr/>
          <p:nvPr/>
        </p:nvSpPr>
        <p:spPr>
          <a:xfrm>
            <a:off x="9670607" y="1966817"/>
            <a:ext cx="1298344" cy="2219845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2493" h="2854613">
                <a:moveTo>
                  <a:pt x="812487" y="2854613"/>
                </a:moveTo>
                <a:cubicBezTo>
                  <a:pt x="814481" y="2312738"/>
                  <a:pt x="333591" y="-58991"/>
                  <a:pt x="0" y="1123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6DFD6-661A-4C61-BE6C-717D455F4298}"/>
              </a:ext>
            </a:extLst>
          </p:cNvPr>
          <p:cNvSpPr/>
          <p:nvPr/>
        </p:nvSpPr>
        <p:spPr>
          <a:xfrm>
            <a:off x="9754087" y="2862173"/>
            <a:ext cx="2110832" cy="44445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Glisser le </a:t>
            </a:r>
            <a:r>
              <a:rPr lang="fr-CA" sz="1200" b="1" dirty="0" err="1">
                <a:solidFill>
                  <a:schemeClr val="tx1"/>
                </a:solidFill>
              </a:rPr>
              <a:t>Material</a:t>
            </a:r>
            <a:r>
              <a:rPr lang="fr-CA" sz="1200" b="1" dirty="0">
                <a:solidFill>
                  <a:schemeClr val="tx1"/>
                </a:solidFill>
              </a:rPr>
              <a:t> </a:t>
            </a:r>
            <a:r>
              <a:rPr lang="fr-CA" sz="1200" dirty="0">
                <a:solidFill>
                  <a:schemeClr val="tx1"/>
                </a:solidFill>
              </a:rPr>
              <a:t>dans «</a:t>
            </a:r>
            <a:r>
              <a:rPr lang="fr-CA" sz="1200" dirty="0" err="1">
                <a:solidFill>
                  <a:schemeClr val="tx1"/>
                </a:solidFill>
              </a:rPr>
              <a:t>Skybox</a:t>
            </a:r>
            <a:r>
              <a:rPr lang="fr-CA" sz="1200" dirty="0">
                <a:solidFill>
                  <a:schemeClr val="tx1"/>
                </a:solidFill>
              </a:rPr>
              <a:t> </a:t>
            </a:r>
            <a:r>
              <a:rPr lang="fr-CA" sz="1200" dirty="0" err="1">
                <a:solidFill>
                  <a:schemeClr val="tx1"/>
                </a:solidFill>
              </a:rPr>
              <a:t>Material</a:t>
            </a:r>
            <a:r>
              <a:rPr lang="fr-CA" sz="1200" dirty="0">
                <a:solidFill>
                  <a:schemeClr val="tx1"/>
                </a:solidFill>
              </a:rPr>
              <a:t>».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DCE85A5-F836-4B02-B5F8-4535F2280276}"/>
              </a:ext>
            </a:extLst>
          </p:cNvPr>
          <p:cNvSpPr/>
          <p:nvPr/>
        </p:nvSpPr>
        <p:spPr>
          <a:xfrm>
            <a:off x="5514685" y="1219138"/>
            <a:ext cx="968617" cy="2504805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770762 w 770768"/>
              <a:gd name="connsiteY0" fmla="*/ 2781154 h 2781154"/>
              <a:gd name="connsiteX1" fmla="*/ 0 w 770768"/>
              <a:gd name="connsiteY1" fmla="*/ 1156 h 2781154"/>
              <a:gd name="connsiteX0" fmla="*/ 770762 w 801559"/>
              <a:gd name="connsiteY0" fmla="*/ 2780941 h 2780941"/>
              <a:gd name="connsiteX1" fmla="*/ 0 w 801559"/>
              <a:gd name="connsiteY1" fmla="*/ 943 h 2780941"/>
              <a:gd name="connsiteX0" fmla="*/ 0 w 689415"/>
              <a:gd name="connsiteY0" fmla="*/ 3221766 h 3221766"/>
              <a:gd name="connsiteX1" fmla="*/ 606153 w 689415"/>
              <a:gd name="connsiteY1" fmla="*/ 815 h 3221766"/>
              <a:gd name="connsiteX0" fmla="*/ 0 w 606153"/>
              <a:gd name="connsiteY0" fmla="*/ 3220951 h 3220951"/>
              <a:gd name="connsiteX1" fmla="*/ 606153 w 606153"/>
              <a:gd name="connsiteY1" fmla="*/ 0 h 3220951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606153"/>
              <a:gd name="connsiteY0" fmla="*/ 3220951 h 3221058"/>
              <a:gd name="connsiteX1" fmla="*/ 606153 w 606153"/>
              <a:gd name="connsiteY1" fmla="*/ 0 h 32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6153" h="3221058">
                <a:moveTo>
                  <a:pt x="0" y="3220951"/>
                </a:moveTo>
                <a:cubicBezTo>
                  <a:pt x="520573" y="3242515"/>
                  <a:pt x="-508698" y="13378"/>
                  <a:pt x="606153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5260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F6A31-10B0-4012-90D2-410BB5DD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CRÉER UN SCRIPT POUR CHANGER DE VIDÉO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B0EBCE3-6096-4290-B22F-DB8C0B9D0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51" y="1400172"/>
            <a:ext cx="7041913" cy="41386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87A36A-0BA0-4840-A8FA-5F5C3540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16" y="1060191"/>
            <a:ext cx="3711190" cy="543268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56C0977-F311-40E2-9518-72B49BF5774C}"/>
              </a:ext>
            </a:extLst>
          </p:cNvPr>
          <p:cNvGrpSpPr/>
          <p:nvPr/>
        </p:nvGrpSpPr>
        <p:grpSpPr>
          <a:xfrm>
            <a:off x="838200" y="1032934"/>
            <a:ext cx="7041913" cy="4620149"/>
            <a:chOff x="1566184" y="3160665"/>
            <a:chExt cx="8490060" cy="2778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CA696-C3B3-44CC-B40C-7DCDE0052E6A}"/>
                </a:ext>
              </a:extLst>
            </p:cNvPr>
            <p:cNvSpPr/>
            <p:nvPr/>
          </p:nvSpPr>
          <p:spPr>
            <a:xfrm>
              <a:off x="1566184" y="3160665"/>
              <a:ext cx="8490060" cy="15210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/>
                <a:t>Code de </a:t>
              </a:r>
              <a:r>
                <a:rPr lang="fr-CA" sz="1200" b="1" dirty="0" err="1"/>
                <a:t>VideoSwitcher.cs</a:t>
              </a:r>
              <a:endParaRPr lang="fr-FR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488DBE-1548-48EF-BF69-E91FDFCD1CEE}"/>
                </a:ext>
              </a:extLst>
            </p:cNvPr>
            <p:cNvSpPr/>
            <p:nvPr/>
          </p:nvSpPr>
          <p:spPr>
            <a:xfrm>
              <a:off x="1566184" y="3160666"/>
              <a:ext cx="8490060" cy="277825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4DE950-8E69-4B8F-A844-AD3BA71C867E}"/>
              </a:ext>
            </a:extLst>
          </p:cNvPr>
          <p:cNvSpPr/>
          <p:nvPr/>
        </p:nvSpPr>
        <p:spPr>
          <a:xfrm>
            <a:off x="5850057" y="5798092"/>
            <a:ext cx="2110832" cy="44445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Ajoutez les vidéos au tableau des </a:t>
            </a:r>
            <a:r>
              <a:rPr lang="fr-CA" sz="1200" b="1" dirty="0" err="1">
                <a:solidFill>
                  <a:schemeClr val="tx1"/>
                </a:solidFill>
              </a:rPr>
              <a:t>VideoClip</a:t>
            </a:r>
            <a:r>
              <a:rPr lang="fr-CA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21458-2B6E-4AE8-9FA4-37CBBDF82776}"/>
              </a:ext>
            </a:extLst>
          </p:cNvPr>
          <p:cNvSpPr/>
          <p:nvPr/>
        </p:nvSpPr>
        <p:spPr>
          <a:xfrm>
            <a:off x="7987815" y="5391150"/>
            <a:ext cx="3896085" cy="11370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57F46AC1-BE10-4B74-ACF7-D9FFA09354A5}"/>
              </a:ext>
            </a:extLst>
          </p:cNvPr>
          <p:cNvSpPr/>
          <p:nvPr/>
        </p:nvSpPr>
        <p:spPr>
          <a:xfrm>
            <a:off x="7550978" y="1153211"/>
            <a:ext cx="822672" cy="3953274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770762 w 770768"/>
              <a:gd name="connsiteY0" fmla="*/ 2781154 h 2781154"/>
              <a:gd name="connsiteX1" fmla="*/ 0 w 770768"/>
              <a:gd name="connsiteY1" fmla="*/ 1156 h 2781154"/>
              <a:gd name="connsiteX0" fmla="*/ 770762 w 801559"/>
              <a:gd name="connsiteY0" fmla="*/ 2780941 h 2780941"/>
              <a:gd name="connsiteX1" fmla="*/ 0 w 801559"/>
              <a:gd name="connsiteY1" fmla="*/ 943 h 2780941"/>
              <a:gd name="connsiteX0" fmla="*/ 0 w 689415"/>
              <a:gd name="connsiteY0" fmla="*/ 3221766 h 3221766"/>
              <a:gd name="connsiteX1" fmla="*/ 606153 w 689415"/>
              <a:gd name="connsiteY1" fmla="*/ 815 h 3221766"/>
              <a:gd name="connsiteX0" fmla="*/ 0 w 606153"/>
              <a:gd name="connsiteY0" fmla="*/ 3220951 h 3220951"/>
              <a:gd name="connsiteX1" fmla="*/ 606153 w 606153"/>
              <a:gd name="connsiteY1" fmla="*/ 0 h 3220951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1083007"/>
              <a:gd name="connsiteY0" fmla="*/ 0 h 600862"/>
              <a:gd name="connsiteX1" fmla="*/ 1083007 w 1083007"/>
              <a:gd name="connsiteY1" fmla="*/ 600640 h 600862"/>
              <a:gd name="connsiteX0" fmla="*/ 143451 w 463492"/>
              <a:gd name="connsiteY0" fmla="*/ 0 h 5083684"/>
              <a:gd name="connsiteX1" fmla="*/ 463492 w 463492"/>
              <a:gd name="connsiteY1" fmla="*/ 5083658 h 5083684"/>
              <a:gd name="connsiteX0" fmla="*/ 1286 w 514822"/>
              <a:gd name="connsiteY0" fmla="*/ 33 h 5083717"/>
              <a:gd name="connsiteX1" fmla="*/ 321327 w 514822"/>
              <a:gd name="connsiteY1" fmla="*/ 5083691 h 508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822" h="5083717">
                <a:moveTo>
                  <a:pt x="1286" y="33"/>
                </a:moveTo>
                <a:cubicBezTo>
                  <a:pt x="1469606" y="-15149"/>
                  <a:pt x="-793524" y="5097069"/>
                  <a:pt x="321327" y="5083691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E99FD-BB3A-43F2-96B4-932BB59FE7C4}"/>
              </a:ext>
            </a:extLst>
          </p:cNvPr>
          <p:cNvSpPr/>
          <p:nvPr/>
        </p:nvSpPr>
        <p:spPr>
          <a:xfrm>
            <a:off x="5621457" y="958373"/>
            <a:ext cx="2110832" cy="44445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Ajoutez le script au </a:t>
            </a:r>
            <a:r>
              <a:rPr lang="fr-CA" sz="1200" dirty="0" err="1">
                <a:solidFill>
                  <a:schemeClr val="tx1"/>
                </a:solidFill>
              </a:rPr>
              <a:t>GameObject</a:t>
            </a:r>
            <a:r>
              <a:rPr lang="fr-CA" sz="1200" dirty="0">
                <a:solidFill>
                  <a:schemeClr val="tx1"/>
                </a:solidFill>
              </a:rPr>
              <a:t> du </a:t>
            </a:r>
            <a:r>
              <a:rPr lang="fr-CA" sz="1200" b="1" dirty="0" err="1">
                <a:solidFill>
                  <a:schemeClr val="tx1"/>
                </a:solidFill>
              </a:rPr>
              <a:t>VideoPlayer</a:t>
            </a:r>
            <a:endParaRPr lang="fr-CA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0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FDFFA-A082-40C3-9D42-5388262E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SIMULER LE MOUVEMENT DE LA TÊTE AVEC LA SOURIS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4DD1D7-4D55-4E75-8367-2C3637C0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35" y="3961435"/>
            <a:ext cx="2528015" cy="2424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164209A-753E-4770-8E94-120D6046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2" y="2008026"/>
            <a:ext cx="1676545" cy="632515"/>
          </a:xfrm>
          <a:prstGeom prst="rect">
            <a:avLst/>
          </a:prstGeom>
        </p:spPr>
      </p:pic>
      <p:pic>
        <p:nvPicPr>
          <p:cNvPr id="6" name="Image 5">
            <a:hlinkClick r:id="rId4"/>
            <a:extLst>
              <a:ext uri="{FF2B5EF4-FFF2-40B4-BE49-F238E27FC236}">
                <a16:creationId xmlns:a16="http://schemas.microsoft.com/office/drawing/2014/main" id="{06000D73-7A4B-4744-8C76-1A91028F3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17" y="1145842"/>
            <a:ext cx="4260090" cy="2311986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EF84EFD-05EB-48F2-A5AB-D0E0D092B3B6}"/>
              </a:ext>
            </a:extLst>
          </p:cNvPr>
          <p:cNvSpPr/>
          <p:nvPr/>
        </p:nvSpPr>
        <p:spPr>
          <a:xfrm>
            <a:off x="2720941" y="2301835"/>
            <a:ext cx="5883517" cy="744894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770762 w 770768"/>
              <a:gd name="connsiteY0" fmla="*/ 2781154 h 2781154"/>
              <a:gd name="connsiteX1" fmla="*/ 0 w 770768"/>
              <a:gd name="connsiteY1" fmla="*/ 1156 h 2781154"/>
              <a:gd name="connsiteX0" fmla="*/ 770762 w 801559"/>
              <a:gd name="connsiteY0" fmla="*/ 2780941 h 2780941"/>
              <a:gd name="connsiteX1" fmla="*/ 0 w 801559"/>
              <a:gd name="connsiteY1" fmla="*/ 943 h 2780941"/>
              <a:gd name="connsiteX0" fmla="*/ 0 w 689415"/>
              <a:gd name="connsiteY0" fmla="*/ 3221766 h 3221766"/>
              <a:gd name="connsiteX1" fmla="*/ 606153 w 689415"/>
              <a:gd name="connsiteY1" fmla="*/ 815 h 3221766"/>
              <a:gd name="connsiteX0" fmla="*/ 0 w 606153"/>
              <a:gd name="connsiteY0" fmla="*/ 3220951 h 3220951"/>
              <a:gd name="connsiteX1" fmla="*/ 606153 w 606153"/>
              <a:gd name="connsiteY1" fmla="*/ 0 h 3220951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1083007"/>
              <a:gd name="connsiteY0" fmla="*/ 0 h 600862"/>
              <a:gd name="connsiteX1" fmla="*/ 1083007 w 1083007"/>
              <a:gd name="connsiteY1" fmla="*/ 600640 h 600862"/>
              <a:gd name="connsiteX0" fmla="*/ 143451 w 463492"/>
              <a:gd name="connsiteY0" fmla="*/ 0 h 5083684"/>
              <a:gd name="connsiteX1" fmla="*/ 463492 w 463492"/>
              <a:gd name="connsiteY1" fmla="*/ 5083658 h 5083684"/>
              <a:gd name="connsiteX0" fmla="*/ 1286 w 514822"/>
              <a:gd name="connsiteY0" fmla="*/ 33 h 5083717"/>
              <a:gd name="connsiteX1" fmla="*/ 321327 w 514822"/>
              <a:gd name="connsiteY1" fmla="*/ 5083691 h 5083717"/>
              <a:gd name="connsiteX0" fmla="*/ 0 w 3628215"/>
              <a:gd name="connsiteY0" fmla="*/ 165 h 1005139"/>
              <a:gd name="connsiteX1" fmla="*/ 3628215 w 3628215"/>
              <a:gd name="connsiteY1" fmla="*/ 1005011 h 1005139"/>
              <a:gd name="connsiteX0" fmla="*/ 0 w 3628215"/>
              <a:gd name="connsiteY0" fmla="*/ 1830 h 1006800"/>
              <a:gd name="connsiteX1" fmla="*/ 3628215 w 3628215"/>
              <a:gd name="connsiteY1" fmla="*/ 1006676 h 1006800"/>
              <a:gd name="connsiteX0" fmla="*/ 0 w 3544766"/>
              <a:gd name="connsiteY0" fmla="*/ 1915 h 957897"/>
              <a:gd name="connsiteX1" fmla="*/ 3544766 w 3544766"/>
              <a:gd name="connsiteY1" fmla="*/ 957767 h 957897"/>
              <a:gd name="connsiteX0" fmla="*/ 0 w 3681861"/>
              <a:gd name="connsiteY0" fmla="*/ 1915 h 957897"/>
              <a:gd name="connsiteX1" fmla="*/ 3681861 w 3681861"/>
              <a:gd name="connsiteY1" fmla="*/ 957767 h 95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1861" h="957897">
                <a:moveTo>
                  <a:pt x="0" y="1915"/>
                </a:moveTo>
                <a:cubicBezTo>
                  <a:pt x="2416067" y="-50013"/>
                  <a:pt x="2567010" y="971145"/>
                  <a:pt x="3681861" y="957767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60A2AE-078A-4AD3-A7AB-13D181F15284}"/>
              </a:ext>
            </a:extLst>
          </p:cNvPr>
          <p:cNvSpPr/>
          <p:nvPr/>
        </p:nvSpPr>
        <p:spPr>
          <a:xfrm>
            <a:off x="1000052" y="1326626"/>
            <a:ext cx="2110832" cy="6051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Créez un nouveau script qui doit se nommer «</a:t>
            </a:r>
            <a:r>
              <a:rPr lang="fr-CA" sz="1200" dirty="0" err="1">
                <a:solidFill>
                  <a:schemeClr val="tx1"/>
                </a:solidFill>
              </a:rPr>
              <a:t>SmoothMouseLook</a:t>
            </a:r>
            <a:r>
              <a:rPr lang="fr-CA" sz="1200" dirty="0">
                <a:solidFill>
                  <a:schemeClr val="tx1"/>
                </a:solidFill>
              </a:rPr>
              <a:t>»</a:t>
            </a:r>
            <a:endParaRPr lang="fr-CA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9CBB-9AF2-43A7-AA2D-95BB44A2DCFC}"/>
              </a:ext>
            </a:extLst>
          </p:cNvPr>
          <p:cNvSpPr/>
          <p:nvPr/>
        </p:nvSpPr>
        <p:spPr>
          <a:xfrm>
            <a:off x="3559433" y="1857939"/>
            <a:ext cx="3908167" cy="85645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Ouvrez le script «</a:t>
            </a:r>
            <a:r>
              <a:rPr lang="fr-CA" sz="1200" dirty="0" err="1">
                <a:solidFill>
                  <a:schemeClr val="tx1"/>
                </a:solidFill>
              </a:rPr>
              <a:t>SmoothMouseLook</a:t>
            </a:r>
            <a:r>
              <a:rPr lang="fr-CA" sz="1200" dirty="0">
                <a:solidFill>
                  <a:schemeClr val="tx1"/>
                </a:solidFill>
              </a:rPr>
              <a:t>» et remplacez TOUT son contenu par le code indiqué dans la page Web </a:t>
            </a:r>
            <a:r>
              <a:rPr lang="fr-CA" sz="1200" dirty="0">
                <a:hlinkClick r:id="rId4"/>
              </a:rPr>
              <a:t>http://wiki.unity3d.com/index.php/SmoothMouseLook</a:t>
            </a:r>
            <a:r>
              <a:rPr lang="fr-CA" sz="1200" dirty="0">
                <a:solidFill>
                  <a:schemeClr val="tx1"/>
                </a:solidFill>
              </a:rPr>
              <a:t> </a:t>
            </a:r>
            <a:endParaRPr lang="fr-CA" sz="1200" b="1" dirty="0"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DBE073-B833-4669-BA2A-F671275B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93" y="4960076"/>
            <a:ext cx="1676545" cy="632515"/>
          </a:xfrm>
          <a:prstGeom prst="rect">
            <a:avLst/>
          </a:prstGeom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BD30A8E-A750-42D7-870F-59965CE11D72}"/>
              </a:ext>
            </a:extLst>
          </p:cNvPr>
          <p:cNvSpPr/>
          <p:nvPr/>
        </p:nvSpPr>
        <p:spPr>
          <a:xfrm>
            <a:off x="3998076" y="4789839"/>
            <a:ext cx="3445117" cy="494946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770762 w 770768"/>
              <a:gd name="connsiteY0" fmla="*/ 2781154 h 2781154"/>
              <a:gd name="connsiteX1" fmla="*/ 0 w 770768"/>
              <a:gd name="connsiteY1" fmla="*/ 1156 h 2781154"/>
              <a:gd name="connsiteX0" fmla="*/ 770762 w 801559"/>
              <a:gd name="connsiteY0" fmla="*/ 2780941 h 2780941"/>
              <a:gd name="connsiteX1" fmla="*/ 0 w 801559"/>
              <a:gd name="connsiteY1" fmla="*/ 943 h 2780941"/>
              <a:gd name="connsiteX0" fmla="*/ 0 w 689415"/>
              <a:gd name="connsiteY0" fmla="*/ 3221766 h 3221766"/>
              <a:gd name="connsiteX1" fmla="*/ 606153 w 689415"/>
              <a:gd name="connsiteY1" fmla="*/ 815 h 3221766"/>
              <a:gd name="connsiteX0" fmla="*/ 0 w 606153"/>
              <a:gd name="connsiteY0" fmla="*/ 3220951 h 3220951"/>
              <a:gd name="connsiteX1" fmla="*/ 606153 w 606153"/>
              <a:gd name="connsiteY1" fmla="*/ 0 h 3220951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606153"/>
              <a:gd name="connsiteY0" fmla="*/ 3220951 h 3221058"/>
              <a:gd name="connsiteX1" fmla="*/ 606153 w 606153"/>
              <a:gd name="connsiteY1" fmla="*/ 0 h 3221058"/>
              <a:gd name="connsiteX0" fmla="*/ 0 w 1083007"/>
              <a:gd name="connsiteY0" fmla="*/ 0 h 600862"/>
              <a:gd name="connsiteX1" fmla="*/ 1083007 w 1083007"/>
              <a:gd name="connsiteY1" fmla="*/ 600640 h 600862"/>
              <a:gd name="connsiteX0" fmla="*/ 143451 w 463492"/>
              <a:gd name="connsiteY0" fmla="*/ 0 h 5083684"/>
              <a:gd name="connsiteX1" fmla="*/ 463492 w 463492"/>
              <a:gd name="connsiteY1" fmla="*/ 5083658 h 5083684"/>
              <a:gd name="connsiteX0" fmla="*/ 1286 w 514822"/>
              <a:gd name="connsiteY0" fmla="*/ 33 h 5083717"/>
              <a:gd name="connsiteX1" fmla="*/ 321327 w 514822"/>
              <a:gd name="connsiteY1" fmla="*/ 5083691 h 5083717"/>
              <a:gd name="connsiteX0" fmla="*/ 0 w 3628215"/>
              <a:gd name="connsiteY0" fmla="*/ 165 h 1005139"/>
              <a:gd name="connsiteX1" fmla="*/ 3628215 w 3628215"/>
              <a:gd name="connsiteY1" fmla="*/ 1005011 h 1005139"/>
              <a:gd name="connsiteX0" fmla="*/ 0 w 3628215"/>
              <a:gd name="connsiteY0" fmla="*/ 1830 h 1006800"/>
              <a:gd name="connsiteX1" fmla="*/ 3628215 w 3628215"/>
              <a:gd name="connsiteY1" fmla="*/ 1006676 h 1006800"/>
              <a:gd name="connsiteX0" fmla="*/ 0 w 3544766"/>
              <a:gd name="connsiteY0" fmla="*/ 1915 h 957897"/>
              <a:gd name="connsiteX1" fmla="*/ 3544766 w 3544766"/>
              <a:gd name="connsiteY1" fmla="*/ 957767 h 957897"/>
              <a:gd name="connsiteX0" fmla="*/ 0 w 3681861"/>
              <a:gd name="connsiteY0" fmla="*/ 1915 h 957897"/>
              <a:gd name="connsiteX1" fmla="*/ 3681861 w 3681861"/>
              <a:gd name="connsiteY1" fmla="*/ 957767 h 957897"/>
              <a:gd name="connsiteX0" fmla="*/ 0 w 2132086"/>
              <a:gd name="connsiteY0" fmla="*/ 624228 h 624228"/>
              <a:gd name="connsiteX1" fmla="*/ 2132086 w 2132086"/>
              <a:gd name="connsiteY1" fmla="*/ 0 h 624228"/>
              <a:gd name="connsiteX0" fmla="*/ 0 w 2132086"/>
              <a:gd name="connsiteY0" fmla="*/ 624228 h 624228"/>
              <a:gd name="connsiteX1" fmla="*/ 2132086 w 2132086"/>
              <a:gd name="connsiteY1" fmla="*/ 0 h 624228"/>
              <a:gd name="connsiteX0" fmla="*/ 0 w 2132086"/>
              <a:gd name="connsiteY0" fmla="*/ 624228 h 624228"/>
              <a:gd name="connsiteX1" fmla="*/ 2132086 w 2132086"/>
              <a:gd name="connsiteY1" fmla="*/ 0 h 624228"/>
              <a:gd name="connsiteX0" fmla="*/ 0 w 2155929"/>
              <a:gd name="connsiteY0" fmla="*/ 636477 h 636477"/>
              <a:gd name="connsiteX1" fmla="*/ 2155929 w 2155929"/>
              <a:gd name="connsiteY1" fmla="*/ 0 h 6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5929" h="636477">
                <a:moveTo>
                  <a:pt x="0" y="636477"/>
                </a:moveTo>
                <a:cubicBezTo>
                  <a:pt x="961662" y="584549"/>
                  <a:pt x="1261623" y="13378"/>
                  <a:pt x="2155929" y="0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4D00FF-A213-40D7-95ED-9CD5535C4B89}"/>
              </a:ext>
            </a:extLst>
          </p:cNvPr>
          <p:cNvSpPr/>
          <p:nvPr/>
        </p:nvSpPr>
        <p:spPr>
          <a:xfrm>
            <a:off x="4619038" y="4643956"/>
            <a:ext cx="2203192" cy="78671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>
                <a:solidFill>
                  <a:schemeClr val="tx1"/>
                </a:solidFill>
              </a:rPr>
              <a:t>Ajoutez le script «</a:t>
            </a:r>
            <a:r>
              <a:rPr lang="fr-CA" sz="1200" dirty="0" err="1">
                <a:solidFill>
                  <a:schemeClr val="tx1"/>
                </a:solidFill>
              </a:rPr>
              <a:t>SmoothMouseLook</a:t>
            </a:r>
            <a:r>
              <a:rPr lang="fr-CA" sz="1200" dirty="0">
                <a:solidFill>
                  <a:schemeClr val="tx1"/>
                </a:solidFill>
              </a:rPr>
              <a:t>» à «Main Camera»</a:t>
            </a:r>
            <a:endParaRPr lang="fr-CA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5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0" y="3095096"/>
            <a:ext cx="4495058" cy="667808"/>
          </a:xfrm>
        </p:spPr>
        <p:txBody>
          <a:bodyPr>
            <a:normAutofit fontScale="90000"/>
          </a:bodyPr>
          <a:lstStyle/>
          <a:p>
            <a:pPr algn="r"/>
            <a:r>
              <a:rPr lang="fr-CA" dirty="0"/>
              <a:t>CONTENU DE LA BOÎTE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81A205-5769-4F62-8289-301B158A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2" y="331972"/>
            <a:ext cx="5617621" cy="61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2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D74E81-3C50-494E-A1D5-5E705968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7" y="994554"/>
            <a:ext cx="7710994" cy="50622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217" y="448023"/>
            <a:ext cx="4026771" cy="667808"/>
          </a:xfrm>
        </p:spPr>
        <p:txBody>
          <a:bodyPr>
            <a:normAutofit fontScale="90000"/>
          </a:bodyPr>
          <a:lstStyle/>
          <a:p>
            <a:pPr algn="r"/>
            <a:r>
              <a:rPr lang="fr-CA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619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623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fr-CA" dirty="0"/>
              <a:t>PANNEAU D’INTERFACE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90CF11-B451-4E28-A09C-25E34523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73" y="1737636"/>
            <a:ext cx="7132938" cy="24767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D726ED-BD35-4592-8AF0-9C6663B5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72" y="4463683"/>
            <a:ext cx="6881456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1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CHARGER LA CAMÉRA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C5C780-3EB2-4C76-8E3C-58A36D87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84" y="1492463"/>
            <a:ext cx="10343440" cy="4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1C43E4-B865-46ED-9A5D-2055A109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99" y="1366838"/>
            <a:ext cx="6049981" cy="51442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EB1F86-EE2E-433B-B8DE-EFDFECDE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09" y="578273"/>
            <a:ext cx="3733800" cy="667808"/>
          </a:xfrm>
        </p:spPr>
        <p:txBody>
          <a:bodyPr>
            <a:normAutofit fontScale="90000"/>
          </a:bodyPr>
          <a:lstStyle/>
          <a:p>
            <a:pPr algn="r"/>
            <a:r>
              <a:rPr lang="fr-CA" dirty="0"/>
              <a:t>POIGNÉE</a:t>
            </a:r>
          </a:p>
        </p:txBody>
      </p:sp>
    </p:spTree>
    <p:extLst>
      <p:ext uri="{BB962C8B-B14F-4D97-AF65-F5344CB8AC3E}">
        <p14:creationId xmlns:p14="http://schemas.microsoft.com/office/powerpoint/2010/main" val="225598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0B6E4B-A9AC-41F2-984F-1DC407B3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MISE EN MARCHE/ARRÊT ET MODES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DF8600-ED45-473A-A017-86FB7121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9" y="1280160"/>
            <a:ext cx="7248587" cy="463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1214F-4C01-4D11-83A4-33DDE9B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CONNEXION À L’APPLICATION VUZE CAMERA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8C670D-D286-44B1-AB0E-B940E392E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585"/>
            <a:ext cx="10515600" cy="431877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Activation et désactivation du Wi-Fi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B9C554-3FD6-4EEF-B0BC-F41A826AE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12"/>
          <a:stretch/>
        </p:blipFill>
        <p:spPr>
          <a:xfrm>
            <a:off x="1035881" y="1588428"/>
            <a:ext cx="10120237" cy="49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2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buFont typeface="Symbol" panose="05050102010706020507" pitchFamily="18" charset="2"/>
          <a:buChar char=""/>
          <a:defRPr sz="1400" b="0" spc="0" dirty="0" smtClean="0">
            <a:solidFill>
              <a:schemeClr val="bg1"/>
            </a:solidFill>
            <a:effectLst/>
            <a:latin typeface="+mn-lt"/>
            <a:ea typeface="Times New Roman" panose="02020603050405020304" pitchFamily="18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Grand écran</PresentationFormat>
  <Paragraphs>55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Gill Sans MT</vt:lpstr>
      <vt:lpstr>Arial</vt:lpstr>
      <vt:lpstr>Gill Sans Nova Light</vt:lpstr>
      <vt:lpstr>Calibri</vt:lpstr>
      <vt:lpstr>Thème Office</vt:lpstr>
      <vt:lpstr>VIDÉO 360 3D</vt:lpstr>
      <vt:lpstr>CAMÉRA VUZE+</vt:lpstr>
      <vt:lpstr>CONTENU DE LA BOÎTE </vt:lpstr>
      <vt:lpstr>DESCRIPTION</vt:lpstr>
      <vt:lpstr>PANNEAU D’INTERFACE</vt:lpstr>
      <vt:lpstr>CHARGER LA CAMÉRA</vt:lpstr>
      <vt:lpstr>POIGNÉE</vt:lpstr>
      <vt:lpstr>MISE EN MARCHE/ARRÊT ET MODES</vt:lpstr>
      <vt:lpstr>CONNEXION À L’APPLICATION VUZE CAMERA</vt:lpstr>
      <vt:lpstr>VOYANTS</vt:lpstr>
      <vt:lpstr>ENREGISTREMENT AVEC LA CAMÉRA</vt:lpstr>
      <vt:lpstr>CONNEXION À L’ORDINATEUR ET À STUDIO</vt:lpstr>
      <vt:lpstr>FICHIERS D’EXEMPLE DE VIDÉO 360 3D</vt:lpstr>
      <vt:lpstr>TABLEAU COMPARATIF DES CAMÉRAS</vt:lpstr>
      <vt:lpstr>EXEMPLE DE  LECTEUR VIDÉO 3D AVEC  LEGACY XR*</vt:lpstr>
      <vt:lpstr>CRÉER UN NOUVEAU PROJET DE RV</vt:lpstr>
      <vt:lpstr>ACTIVER LE SUPPORT «LEGACY/DEPRECATED» POUR LA RÉALITÉ VIRTUELLE</vt:lpstr>
      <vt:lpstr>INSTALLER LE PAQUET «XR LEGACY INPUT HELPERS»</vt:lpstr>
      <vt:lpstr>CONVERTIR LA CAMÉRA EN XR RIG</vt:lpstr>
      <vt:lpstr>IMPORTER LES VIDÉOS DANS VOS ASSETS ET NOTER LEUR RÉSOLUTION</vt:lpstr>
      <vt:lpstr>CRÉER DANS LES ASSETS UN «RENDER TEXTURE» DE LA MÊME DIMENSION QUE LES VIDÉOS</vt:lpstr>
      <vt:lpstr>AJOUTER UN VIDEO PLAYER DANS LA HIÉRARCHIE</vt:lpstr>
      <vt:lpstr>CRÉER UN «MATERIAL» DANS «ASSETS»</vt:lpstr>
      <vt:lpstr>MODIFIER LE «SKYBOX»</vt:lpstr>
      <vt:lpstr>CRÉER UN SCRIPT POUR CHANGER DE VIDÉO</vt:lpstr>
      <vt:lpstr>SIMULER LE MOUVEMENT DE LA TÊTE AVEC LA SOURIS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2020-12-02T17:58:31Z</dcterms:created>
  <dcterms:modified xsi:type="dcterms:W3CDTF">2021-10-13T03:00:27Z</dcterms:modified>
</cp:coreProperties>
</file>